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9"/>
  </p:notesMasterIdLst>
  <p:sldIdLst>
    <p:sldId id="361" r:id="rId2"/>
    <p:sldId id="257" r:id="rId3"/>
    <p:sldId id="323" r:id="rId4"/>
    <p:sldId id="325" r:id="rId5"/>
    <p:sldId id="324" r:id="rId6"/>
    <p:sldId id="326" r:id="rId7"/>
    <p:sldId id="327" r:id="rId8"/>
    <p:sldId id="328" r:id="rId9"/>
    <p:sldId id="329" r:id="rId10"/>
    <p:sldId id="330" r:id="rId11"/>
    <p:sldId id="365" r:id="rId12"/>
    <p:sldId id="362" r:id="rId13"/>
    <p:sldId id="331" r:id="rId14"/>
    <p:sldId id="363" r:id="rId15"/>
    <p:sldId id="332" r:id="rId16"/>
    <p:sldId id="364" r:id="rId17"/>
    <p:sldId id="333" r:id="rId18"/>
    <p:sldId id="334" r:id="rId19"/>
    <p:sldId id="366" r:id="rId20"/>
    <p:sldId id="341" r:id="rId21"/>
    <p:sldId id="335" r:id="rId22"/>
    <p:sldId id="336" r:id="rId23"/>
    <p:sldId id="337" r:id="rId24"/>
    <p:sldId id="367" r:id="rId25"/>
    <p:sldId id="371" r:id="rId26"/>
    <p:sldId id="368" r:id="rId27"/>
    <p:sldId id="369" r:id="rId28"/>
    <p:sldId id="370" r:id="rId29"/>
    <p:sldId id="342" r:id="rId30"/>
    <p:sldId id="339" r:id="rId31"/>
    <p:sldId id="372" r:id="rId32"/>
    <p:sldId id="373" r:id="rId33"/>
    <p:sldId id="374" r:id="rId34"/>
    <p:sldId id="344" r:id="rId35"/>
    <p:sldId id="375" r:id="rId36"/>
    <p:sldId id="376" r:id="rId37"/>
    <p:sldId id="345" r:id="rId38"/>
    <p:sldId id="377" r:id="rId39"/>
    <p:sldId id="346" r:id="rId40"/>
    <p:sldId id="347" r:id="rId41"/>
    <p:sldId id="348" r:id="rId42"/>
    <p:sldId id="378" r:id="rId43"/>
    <p:sldId id="349" r:id="rId44"/>
    <p:sldId id="350" r:id="rId45"/>
    <p:sldId id="351" r:id="rId46"/>
    <p:sldId id="381" r:id="rId47"/>
    <p:sldId id="384" r:id="rId48"/>
    <p:sldId id="379" r:id="rId49"/>
    <p:sldId id="380" r:id="rId50"/>
    <p:sldId id="352" r:id="rId51"/>
    <p:sldId id="353" r:id="rId52"/>
    <p:sldId id="356" r:id="rId53"/>
    <p:sldId id="359" r:id="rId54"/>
    <p:sldId id="354" r:id="rId55"/>
    <p:sldId id="382" r:id="rId56"/>
    <p:sldId id="383" r:id="rId57"/>
    <p:sldId id="355" r:id="rId58"/>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A50021"/>
    <a:srgbClr val="B2B2B2"/>
    <a:srgbClr val="006600"/>
    <a:srgbClr val="33CC33"/>
    <a:srgbClr val="008000"/>
    <a:srgbClr val="FFFF99"/>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42" autoAdjust="0"/>
    <p:restoredTop sz="94660"/>
  </p:normalViewPr>
  <p:slideViewPr>
    <p:cSldViewPr>
      <p:cViewPr varScale="1">
        <p:scale>
          <a:sx n="68" d="100"/>
          <a:sy n="68" d="100"/>
        </p:scale>
        <p:origin x="120" y="6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4-27T00:19:51.342"/>
    </inkml:context>
    <inkml:brush xml:id="br0">
      <inkml:brushProperty name="width" value="0.05292" units="cm"/>
      <inkml:brushProperty name="height" value="0.05292" units="cm"/>
      <inkml:brushProperty name="color" value="#FF0000"/>
    </inkml:brush>
  </inkml:definitions>
  <inkml:trace contextRef="#ctx0" brushRef="#br0">10602 14444 501 0,'0'0'8'15,"0"0"3"-15,-152 50 0 16,96-28 3-16,2 0 6 16,10 1-15-16,5-6 54 15,6-1-51-15,4-3 4 16,5-2-12-16,0-3-7 15,3-1-26-15,3-7-103 16</inkml:trace>
  <inkml:trace contextRef="#ctx0" brushRef="#br0" timeOffset="540.76">10126 14488 587 0,'0'0'105'16,"0"0"-35"-16,0 0 5 0,0 0-13 16,0 0-8-16,0 0-17 15,-4-5-17-15,4 5-13 16,0 0-6-16,0 0-1 15,0 0-1-15,0-1 1 16,25 1-3-16,18 0 3 16,20 0 6-16,18 0-2 15,4 0 1-15,2 0-5 16,-10 0-1-16,-6 0-1 16,-3 0 4-16,-8 0-4 0,-5 0 0 15,-9 0 0-15,-7 0-1 16,-8 0 1-16,-11-2 0 15,-7 2 2-15,-5 0 0 16,-4 0 0-16,-4 0 0 16,0 0-11-16,0 0-30 15,-18 0-84-15,-16 0-197 16</inkml:trace>
  <inkml:trace contextRef="#ctx0" brushRef="#br0" timeOffset="1362.37">10226 14304 631 0,'0'0'121'0,"0"0"-51"16,0 0-27-16,0 0-15 15,0 0-16-15,0 0-6 16,0-5 10-16,0 5-3 0,0 0 0 16,0 0 3-16,0 0 7 15,0 0-2-15,-13 0-2 16,-7 17-10-16,-5 6-9 15,-4 2 0-15,5-1 0 16,-3 3 1-16,1-1-1 16,-1 4-1-16,0-4 0 15,6-6 1-15,9-3 0 16,3-10 1-16,5-2-1 16,1-3 0-16,0 2-1 15,3-4 2-15,0 0 8 16,0 0-7-16,0 0 3 15,0 0-5-15,0 0 0 16,0 0 0-16,0 0 1 0,0 0 0 16,0 0-1-16,0 0-1 15,0 0 1-15,0 0 2 16,0 0-2-16,0 0 1 16,0 0-1-16,0 0 0 15,0 0 0-15,0 0 3 16,0 0-6-16,0 0 1 15,0 2-5-15,6 14 7 16,17 6-2-16,12 4 3 16,-2 6-1-16,0-6 0 15,-1 1 0-15,-3-4 0 0,-3 0 4 16,0-6-3 0,-3-3-2-16,-1-1 2 15,-3-4-1-15,-4 0 0 0,-3-1 0 16,7 3 0-16,-1 0-1 15,2 3-3-15,0 0 4 16,-5-4 0-16,-6-1 4 16,0-2-3-16,-8-5-1 15,-1 0 0-15,0-2 0 16,0 0 0-16,0 0 1 16,0 0-1-16,0 0 0 15,0 0-11-15,0 0-32 0,0 0-30 16,-1-8-115-16,-8-4-114 15</inkml:trace>
  <inkml:trace contextRef="#ctx0" brushRef="#br0" timeOffset="13267.17">659 9964 377 0,'0'0'95'0,"0"0"-60"16,0 0-11-16,0 0 27 15,0 0 1-15,0 0-4 16,0 0-16-16,-6-11-7 16,6 11-2-16,0-2 4 15,0 2 1-15,0 0-6 16,0 0-15-16,0 0-1 0,0 0 3 15,0 0 3 1,0 0-8-16,0 0 1 0,0 0-5 16,0 0 0-16,0 0 0 15,0 0 0-15,0 0-1 16,18-1 1-16,4-3 2 16,8 2 5-16,4-1-7 15,2 3 4-15,4-2-4 16,2 2 2-16,7 0 0 15,5-5 0-15,-1 1 1 16,0-4-1-16,-5 0-1 16,-8 1 0-16,-9-2 0 0,-9 4 2 15,-9 4-3 1,-6-3-3-16,-4 4 3 0,-1-2 1 16,-2 2 2-1,0 0 11-15,0 0-14 0,0 0-2 16,0 0-32-16,-7 0-37 15,-4 0-1-15,0 0-1 16,1 0-49-16,6-8-224 16</inkml:trace>
  <inkml:trace contextRef="#ctx0" brushRef="#br0" timeOffset="13866.83">1095 9699 355 0,'0'0'28'0,"0"0"-14"16,0 0 41-16,0 0-4 15,0 0 2-15,0 0 19 16,-17-2-6-16,17 2-19 16,0 0-3-16,0 0 6 15,0 0 1-15,0 0-19 16,0 0-8-16,0 0-10 0,0 0-10 16,0 0-3-16,0 0-1 15,0 0-1-15,0 0-2 16,9 2-4-16,15 13 7 15,8 0 0-15,0 3 2 16,0-4-2-16,-7 0-1 16,-5-3 1-16,-7-4 6 15,-3 1-6-15,1-3 0 16,-5 0-3-16,-3-2 2 16,0-2 1-16,-3-1 0 15,0 3 0-15,0-3 0 16,0 1 0-16,0 10 6 0,0 5-3 15,-6 10-2-15,-14 8 0 16,-4-1-1-16,-1 0 3 16,5-8-3-16,1-2-4 15,7-7 3-15,3-9 1 16,5-2 5-16,-2-1-4 16,6-4 0-16,0 0-1 15,0 0 0-15,0 0-11 16,0 0-29-16,0 0-116 15,14 0-75-15</inkml:trace>
  <inkml:trace contextRef="#ctx0" brushRef="#br0" timeOffset="14469.23">1410 10432 462 0,'0'0'31'0,"0"0"-28"16,0 0-3-16,0 0 10 16,0 0 47-16,0 0-10 15,-35-43-2-15,35 43 8 16,-2 0-11-16,-1 0-7 15,3 0-8-15,0 0 13 16,0 0-6-16,0 0-28 16,0 0-6-16,0-4-4 15,9 0 2-15,18-3 4 0,3 2 11 16,7 3-5 0,5-2 0-16,3 1 1 0,3-2-5 15,-1 1-4-15,1-2 3 16,-4-2-3-16,-4 2 2 15,-7-2-2-15,-8 1 0 16,-7 5 0-16,-12-1 0 16,-1 3 0-16,-5 0 1 15,0 0-1-15,0 0-6 16,0 0-4-16,-3 0-27 16,-17 3-98-16,-11 9-59 15,-5 9-185-15</inkml:trace>
  <inkml:trace contextRef="#ctx0" brushRef="#br0" timeOffset="14873.14">1421 10515 470 0,'0'0'115'15,"0"0"-63"-15,0 0-14 16,0 0 3-16,0 0-4 16,0 0-2-16,-9 0-13 0,9 0-16 15,0 0-1 1,0 0-5-16,24 0 0 0,15-5 9 16,8-6 1-16,4 1 4 15,0 0-14-15,-1 0 5 16,-8 2-4-16,-9 0 1 15,-8 2-2-15,-8 3 0 16,-5 3 0-16,-8 0 0 16,-4 0 3-16,0 0 1 15,0 0 10-15,0 0 3 16,0 0-2-16,0 0-9 16,0 0 0-16,0 0-6 15,0 0 0-15,0 0 0 16,0 0-7-16,0 0-17 0,0 0-39 15,0 0-75-15,0-3-535 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4-27T00:53:19.961"/>
    </inkml:context>
    <inkml:brush xml:id="br0">
      <inkml:brushProperty name="width" value="0.05292" units="cm"/>
      <inkml:brushProperty name="height" value="0.05292" units="cm"/>
      <inkml:brushProperty name="color" value="#FF0000"/>
    </inkml:brush>
  </inkml:definitions>
  <inkml:trace contextRef="#ctx0" brushRef="#br0">20763 1692 826 0,'0'0'0'0,"0"0"-4"16,0 0-21-16,0 0 25 15,0 0 17-15,0 0 30 16,0 0-9-16,0 0-16 16,0-2-1-16,0 2 9 15,0 0 6-15,0 0-7 0,0 0-14 16,0 0 8 0,0 0-2-16,0 0-3 0,0 0-7 15,0 0-1-15,0 0 1 16,0 0-3-16,0 0-4 15,0 0-2-15,0 0-2 16,0 8-5-16,6 16 2 16,-3 12 3-16,2 7 0 15,-1-2 0-15,-1 0 1 16,3-3 0-16,-2 0 0 16,0-6-1-16,0-4 1 15,-2-6-1-15,-2-3 0 16,2-6 1-16,-2-3-2 0,0-1 1 15,0-9 0 1,0 0 1-16,0 0 3 0,0 0 1 16,2 0-5-16,-2 0-5 15,0-3-6-15,0-11-3 16,0-6-16-16,-4-1 7 16,-2-2-1-16,-2 0 12 15,4-2 2-15,2-1-2 16,2-2 6-16,0-4-4 15,0 0 5-15,0 0-5 16,0 3 5-16,7 8 2 16,2 4 1-16,-3 5 2 15,1 7 0-15,-5 0 0 16,2 5 2-16,-4 0-2 0,2 0-1 16,8 0-3-16,3 0 4 15,5 14 4-15,2 3-4 16,-2 1 2-16,-6 0-2 15,-2-7 3-15,-5 1 2 16,-5 0-3-16,0 0 2 16,0 5 8-16,-5 0-9 15,-11-3 0-15,-1 1-1 16,3-6 2-16,1-1-1 16,1-1-1-16,2-7 5 15,-3 0-7-15,-1 0-12 0,1 0-39 16,1 0-25-1,3 0-50-15,9-7-114 0</inkml:trace>
  <inkml:trace contextRef="#ctx0" brushRef="#br0" timeOffset="2624.23">21060 2046 326 0,'0'0'113'0,"0"0"-100"16,0 0 16-16,0 0 17 15,0 0 29-15,0 0-20 16,0 0-6-16,0 0-14 16,0 0-12-16,0 0-14 15,0 0-5-15,0 0-2 16,0 0 0-16,0 0 5 15,0 0-6-15,0 0 3 0,0 0 8 16,0 0 4-16,0 0 0 16,0 0 10-16,0 0-1 15,0 0 3-15,0 0-9 16,-2 0-1-16,2 0-5 16,0 0 1-16,0 0-2 15,0 0 0-15,0 0-6 16,-2 0-3-16,2 0-3 15,0 0 0-15,0 17 0 16,0 1 1-16,0 2 1 16,0-2-1-16,0-2-2 0,0 1 2 15,0-7-1-15,0-3 0 16,0 0 0-16,0-3 1 16,0-3-1-16,0 2 1 15,0-3 0-15,0 0-1 16,0 0 0-16,0 0 0 15,0 0-1-15,0 0-5 16,0-3 3-16,0-5-24 16,0-6 14-16,0 0 10 15,0 0-1-15,0 1-2 16,0-6-3-16,0 5 7 16,0 0 2-16,0 3-1 15,0-3 1-15,0 5-2 16,2 1 1-16,2 2-1 0,0 2 0 15,2 2-3 1,-2 2 4-16,0 0-1 0,1 0-2 16,-1 0 3-16,-1 0-11 15,4 0 1-15,-3 0 10 16,0 0-1-16,-4 0-1 16,2 2 1-16,-2 4 0 15,0 0 2-15,0-3 0 16,0 2 0-16,0-3-1 15,0 3 2-15,0 0 0 16,-4 1 0-16,-6-3 4 0,4 2-4 16,-3-3-1-1,7-2 0-15,2 0-6 16,0 0 4-16,0 0-7 0,0 2 6 16,0-2 2-16,0 0 0 15,0 0-4-15,0 2 2 16,0 4-3-16,0 0 3 15,0 3 3-15,9 3 0 16,3-3 1-16,-6-1-1 16,1-2 0-16,-1 0 0 15,-2 0 1-15,1-2-1 16,0 5-1-16,-1-8 0 16,-2 1 1-16,1 2-2 15,-1-4-6-15,0 3-29 16,-2-1-28-16,2-2-24 0,0 0-93 15,0 0-235 1</inkml:trace>
  <inkml:trace contextRef="#ctx0" brushRef="#br0" timeOffset="3475.05">21328 1792 506 0,'0'0'133'0,"0"0"-84"15,0 0-4-15,0 0 35 16,0 0 6-16,0 0-38 16,-4 0-17-16,4 0-7 15,0 0-14-15,0 0 3 16,0 0-13-16,9 0 0 0,8 0 5 15,3 0-4 1,2 2 2-16,-6-2 1 0,2 0-3 16,-5 0-1-16,-4 0-8 15,-5 0-1-15,-2 0 3 16,-2 0-9-16,0 0-25 16,0 2-25-16,0 3-46 15,0-1-40-15,-2 4-73 16</inkml:trace>
  <inkml:trace contextRef="#ctx0" brushRef="#br0" timeOffset="3585.74">21328 1792 608 0</inkml:trace>
  <inkml:trace contextRef="#ctx0" brushRef="#br0" timeOffset="3802.04">21328 1792 608 0,'-42'111'104'0,"42"-111"-79"0,0 0 5 0,0 0 56 0,0 0-15 16,0 0-44-16,0 0-17 16,0 0-3-16,2 2-3 15,13 0 3-15,3 0-3 16,-3-2-4-16,3 0 1 16,2 1 4-16,-2-1-4 15,-2 0 3-15,-3 0-3 16,-1 0 0-16,-3 0-1 15,-5 0-3-15,-2 0 2 0,-2 0 1 16,0 0 1-16,0 0 2 16,0 0-3-16,0 0-16 15,0 0-61-15,0-12-141 16</inkml:trace>
  <inkml:trace contextRef="#ctx0" brushRef="#br0" timeOffset="6643.34">21814 1714 514 0,'0'0'102'16,"0"0"-77"-16,0 0-3 16,0 0 30-16,0 0 6 15,0 0-11-15,0 0-19 16,-21 64-19-16,21-48 0 0,0 3-7 15,12-1-2 1,3-2 0-16,3-3 0 0,-3-1-11 16,-2-1-3-16,1-5-11 15,-2-2 9-15,-3-4 3 16,-4 0-5-16,8 0 16 16,0 0 0-16,5-12 2 15,-2-6-6-15,4 0 13 16,-10 1-13-16,-3 3 12 15,-4 2-2-15,-3-1 4 16,0 4 7-16,0-1 4 16,0 4-5-16,-5 0 1 0,-10 3-1 15,-2-1-1 1,0 1-1-16,-3 3-4 0,2 0-8 16,3 0 7-16,-2 0-4 15,9 0-1-15,3 0-2 16,-1 0-10-16,4 0-44 15,0 3-42-15,2 2-22 16,0 2-80-16</inkml:trace>
  <inkml:trace contextRef="#ctx0" brushRef="#br0" timeOffset="6874.74">22186 1816 470 0,'0'0'310'0,"0"0"-285"16,0 0-25-16,0 0-4 15,0 0 4-15,0 0-10 16,4 3-43-16,-4-3-72 15,0 0-431-15</inkml:trace>
  <inkml:trace contextRef="#ctx0" brushRef="#br0" timeOffset="7679.76">22229 1648 514 0,'0'0'153'15,"0"0"-125"-15,0 0-27 16,0 0 5-16,0 0 16 15,0 0 10-15,33-21-2 16,-16 18-2-16,-1 3-9 16,-1 0-16-16,-1 0 6 15,1 0 3-15,-3 0-10 0,-1 12 4 16,-7-2-6-16,1 0 1 16,-5 2 1-16,0-4-2 15,0 1-3-15,0 6 3 16,0-1 4-16,-11 3-3 15,-7 0 3-15,0-2-4 16,4-1 3-16,6-4-9 16,1-3 9-16,5 1-3 15,0-1 0-15,2-3-6 16,0-3 2-16,0 1-3 16,0-2-5-16,0 3 11 15,0-3-3-15,0 2 2 0,0-2 2 16,4 2 2-1,8 1 2-15,5-1-4 0,4 3-1 16,1-3-4 0,2-2 3-16,-2 0 1 0,-4 0-5 15,-1 0 1 1,-5 0-1-16,-3 0 2 0,-4 0 4 16,-3 0 0-16,-2 0-3 15,0 0 3-15,0 0 2 16,0 0 4-16,0 0 5 15,0 0-1-15,0 0-2 16,0 0-6-16,0 0 4 0,0 0-6 16,0 0-6-1,0 0-27-15,0 0-55 0,-7-2-313 16</inkml:trace>
  <inkml:trace contextRef="#ctx0" brushRef="#br0" timeOffset="10053.12">22761 1604 476 0,'0'0'134'16,"0"0"-95"-16,0 0 8 15,0 0 25-15,0 0-4 16,0 0-27-16,0-3-20 0,0 3-9 15,0 0 4-15,-2 0-1 16,2 0 0-16,0 0-1 16,-3 0-13-16,-4 0 6 15,-1 15 6-15,-1 3-9 16,0 2-3-16,-4 0 6 16,1 0-6-16,2-2 0 15,-2 1 0-15,3-2-1 16,3-2 0-16,1-3 0 15,3-5 0-15,2-2-5 16,0-1-2-16,0-3-3 16,0 3 5-16,0-2-7 0,2 1 7 15,9-2 1 1,5 2 4-16,4-2-2 0,4-1 2 16,1 0-4-16,0 0 0 15,-3 0 3-15,-2 0-4 16,-4 0 0-16,-5 0-4 15,-3 0 5-15,0 0-2 16,-4 0-5-16,-2 0-5 16,-2 0-14-16,0 0-28 15,0 0-53-15,0 0-102 16,0 0-232-16</inkml:trace>
  <inkml:trace contextRef="#ctx0" brushRef="#br0" timeOffset="10402.18">22796 1733 631 0,'0'0'106'15,"0"0"-93"-15,0 0 20 16,0 0 43-16,0 0-24 15,0 0-30-15,-2-2-15 16,2 2-2-16,0 0-3 16,0 2 3-16,0 11 4 15,0 7-6-15,0 5 0 0,0 3 0 16,0-2-1-16,0-2 0 16,0-2-2-1,0-4-1-15,0-6 0 0,0-3 1 16,0-2-4-16,0-5-2 15,0-2-5-15,0 0-27 16,0 0-22-16,0 0-33 16,0-12-74-16</inkml:trace>
  <inkml:trace contextRef="#ctx0" brushRef="#br0" timeOffset="10945.75">23076 1523 689 0,'0'0'76'16,"0"0"-57"-16,0 0-10 15,0 0 48-15,0 0 14 16,0 0-41-16,-16 3-19 0,7 13-7 16,-3-1 10-1,3 6-9-15,3-3 5 0,2-1-9 16,2 4 0-16,0-1-1 16,-1 0-4-16,3-2 4 15,0-4 0 1,0 2-3-16,0-4-10 0,9-2 4 15,4-2-5-15,7-4 8 16,3-4-5-16,6 0 3 16,2-1-15-16,-2-16 5 15,-2 1 2-15,-12 4 9 16,-6 4 6-16,-7 2 1 16,-2 2 7-16,0 0 19 15,-2 1 2-15,-16 3-7 16,-2 0 1-16,2 0-1 0,1 0-4 15,6 0-4 1,3 0-13-16,2 0-2 0,-5 7-7 16,1 7-16-16,0-1 13 15,2-3-3-15,5-1-59 16,1-3-60-16,0 1-227 16</inkml:trace>
  <inkml:trace contextRef="#ctx0" brushRef="#br0" timeOffset="12140.36">20742 2740 118 0,'0'0'540'0,"0"0"-488"0,0 0-50 16,0 0 9-16,0 0 21 15,0 0-14-15,19 0 1 16,-1 0 11-16,3-2 5 16,0-3-22-16,2 1-3 15,2 0-4-15,-2 2 1 16,0-2 0-16,-6 2-7 0,0 0 0 15,-8-2 0-15,-3 4 0 16,-1 0 1 0,-5 0-1-16,2 0-1 0,-2 0 1 15,0 0 0-15,0 0 0 16,4 0-1-16,1 0 1 16,-2 0 1-16,1 2-1 15,-2-2-1-15,-2 2-8 16,0 0-17-16,0-2-22 15,0 0-15-15,0 0-55 16,0 0-320-16</inkml:trace>
  <inkml:trace contextRef="#ctx0" brushRef="#br0" timeOffset="15565.09">20900 2713 17 0,'0'0'383'15,"0"0"-334"-15,0 0-28 16,0 0 11-16,0 0 42 15,0 0-2-15,0 0-19 16,0 0-15-16,0 0 6 16,0 0-3-16,0 0 1 15,0 0-6-15,0 0-1 16,0 0-15-16,0 0 3 16,0 0 3-16,0 0-7 15,0 0-3-15,0 0-10 16,0 0-6-16,0 16 0 0,0 7 0 15,0 6 4-15,0 3-2 16,0 2-2-16,2 2 0 16,0-2 0-16,2-3-1 15,0-4-3-15,-1-5-1 16,0-1 5-16,-1-7-1 16,0-4 1-16,0-4-1 15,-2-4 1-15,0 0 0 16,0-2 0-16,0 0 0 15,0 0 1-15,0 0 1 16,0 0-1-16,0 0 0 16,0 0-1-16,0 0-8 0,0-6-34 15,0-15-64 1,7 0-167-16</inkml:trace>
  <inkml:trace contextRef="#ctx0" brushRef="#br0" timeOffset="16219.66">21120 2917 479 0,'0'0'180'0,"0"0"-132"16,0 0-41 0,0 0 19-16,0 0 17 0,0 0-9 15,0-1-18-15,0 1-5 16,-2 0-5-16,2 0 6 15,0 0 5-15,0 0-4 16,0 0 7-16,0 0 6 16,0 0-7-16,0 0-19 15,0 0 1-15,0 0 1 16,0 0-2-16,4 0-3 0,12 0 2 16,2 0 1-1,2 0 0-15,-4 0 0 16,-5 0 0-16,-2 0 0 15,-5 0 0-15,-4 0 0 0,0 0 0 16,0 0 0 0,0 0 0-16,0 0 0 0,0 0 2 15,0 0-1-15,0 0-1 16,0 0-1-16,0 0-4 16,2 0-27-16,5 0-71 15,1 0-45-15,4 0-183 16</inkml:trace>
  <inkml:trace contextRef="#ctx0" brushRef="#br0" timeOffset="17135.5">21156 2919 423 0,'0'0'84'0,"0"0"-70"15,0 0 20-15,0 0 57 16,0 0 10-16,0 0-23 16,0 0-32-16,-3 0 1 15,3 0-17-15,0 0-24 16,0 0 0-16,0 7 0 16,0 8 6-16,0 3-10 15,0 4 2-15,0-1-3 16,0-2 0-16,0-2-1 15,0-5 0-15,0-5-1 16,0 0 1-16,0-4 4 16,0-3-4-16,0 0 1 0,0 0 1 15,0 0 0 1,0 0-1-16,0 0 5 0,0 0-5 16,0 0 1-16,0 0-2 15,3 0-1-15,-3 0-12 16,0 0-16-16,2 0-40 15,3-7-89-15,5-7-395 16</inkml:trace>
  <inkml:trace contextRef="#ctx0" brushRef="#br0" timeOffset="18176.52">21109 2944 365 0,'0'0'101'0,"0"0"-94"16,0 0-7-16,0 0 29 15,0 0 7-15,0 0 5 16,21-39 2-16,-10 34-2 15,-5 3-4-15,3-1-12 0,-2 3 3 16,2 0-12 0,2 0 9-16,0 0-5 15,-2 3-6-15,0 2-9 0,-5 4-2 16,1-4-2-16,-1-1 0 16,1 2 4-1,-5-2-4-15,0-1 1 0,0-2-1 16,0 3 3-16,0 3 0 15,0 0 1-15,-2 2-1 16,-13-1-2-16,-2 2 3 16,-3-2-5-16,5 0-1 15,-1-5 1-15,9 0-1 16,2-1 2-16,4-2-1 16,1 0 0-16,0 0-6 0,0 0 6 15,0 0 0 1,0 0 4-16,0 0-3 0,0 0-1 15,0 0 0-15,0 0 0 16,0 2 0-16,0-1 0 16,6 4 1-16,7-1 0 15,3 1 1-15,2 4 0 16,2-4-2-16,0 2 0 16,-2 1 0-16,-2-3 0 15,-5 0 3-15,-3 1-3 16,0 0-3-16,0-2 3 15,-3 0 4-15,-1-3-4 16,-2-1 1-16,-2 0-1 16,2 0-2-16,-2 0-23 15,0 0-16-15,0 0-57 16,0 0-183-16</inkml:trace>
  <inkml:trace contextRef="#ctx0" brushRef="#br0" timeOffset="19113.25">21565 2771 565 0,'0'0'162'0,"0"0"-132"0,0 0-15 15,0 0 8-15,0 0 27 16,0 0-27-16,0 0-16 16,8 0 8-16,12 0-3 15,2 0-8-15,2 0-3 16,-1 0-1-16,-3 0-2 0,-2 0 0 16,0 0 2-1,-3 0-10-15,-5 0-17 16,-4 0-31-16,-4 0-36 0,-2 0-133 15</inkml:trace>
  <inkml:trace contextRef="#ctx0" brushRef="#br0" timeOffset="19421.43">21620 2868 637 0,'0'0'96'0,"0"0"-96"16,0 0 0-16,0 0 3 15,0 0 33-15,0 0-2 0,13 1 0 16,-4 1-19-16,0 0-5 16,2-2-7-16,-2 2-1 15,2 0-2-15,0 0 0 16,2-2 0-16,-1 0 0 15,1 0-1-15,3 0-9 16,-3 0-11-16,5 0 0 16,-3 0-43-16,-2-8-54 15,-1 2-243-15</inkml:trace>
  <inkml:trace contextRef="#ctx0" brushRef="#br0" timeOffset="22209.11">22215 2726 3 0,'0'0'713'0,"0"0"-642"16,0 0-67-16,0 0 43 15,0 0 23-15,0 0 18 16,0 0-66-16,0 9-21 16,-3 5 9-1,-5 4 2-15,4-1-11 0,-1 0-1 16,3-1 0 0,2-3-1-16,0-1 0 0,0-5 1 15,0 3-11-15,0-1-3 16,4-4-6-16,6-1 6 15,5-2-5-15,-2-2 6 16,2 0-1-16,2 0 11 16,-3-2-5-16,0-7 1 15,-5-5 7-15,-1-1 0 16,-2 1 1-16,-4-1 0 0,-2 4 1 16,0 3 1-1,0 1 3-15,0 0 12 0,0 3-6 16,0 0-2-1,-8 4 4-15,-2-2 0 0,-1-1 0 16,-3 2-13 0,3 1 4-16,0 0-5 0,3 0 0 15,2 0-34-15,4 0-2 16,2 0-18-16,0 0-20 16,0 0-36-16,0 1-112 15</inkml:trace>
  <inkml:trace contextRef="#ctx0" brushRef="#br0" timeOffset="22422.09">22498 2793 834 0,'0'0'97'15,"0"0"-91"-15,0 0-4 16,0 0 28-16,0 0-13 16,0 0-17-16,-5 0-26 15,5 0-62-15,0 0-248 16</inkml:trace>
  <inkml:trace contextRef="#ctx0" brushRef="#br0" timeOffset="25923.65">22749 2639 527 0,'0'0'129'16,"0"0"-79"-16,0 0 2 16,0 0 7-16,0 0-12 15,0 0-12-15,0 0 3 16,-41 0-21-16,41 0-15 16,0 0-2-16,0 0-2 15,0 2 0-15,0 8 0 16,0 2 1-16,0-2-13 15,0 2-12-15,7 0 3 16,5-3 5-16,7 4-2 0,0-3 1 16,1-1 2-1,-1 0 8-15,-8-4-11 0,-3 2 5 16,-6-2 15 0,-2 4 4-16,0-1-3 0,0 4 30 15,-4-4-22-15,-9 1 4 16,-1 0-3-16,1-7 6 15,5 0 4-15,-2-2 11 16,3 0-17-16,3 0-4 16,1 0-4-16,3-6-3 15,0-4-3-15,0-4-11 16,0-4-5-16,12 0 3 16,6-4-3-16,-3 2-5 15,1 4 1-15,-7 4 16 16,-3 5 4-16,-1 2 0 15,-5 3-5-15,0 2 5 0,0 0 0 16,0 0 0-16,0 0 0 16,0 0-1-16,0 0-24 15,0 0-53-15,0 0-163 16</inkml:trace>
  <inkml:trace contextRef="#ctx0" brushRef="#br0" timeOffset="26457.75">23049 2583 750 0,'0'0'76'0,"0"0"-69"16,0 0 22-16,0 0 34 15,0 0-30-15,0 0-17 16,-39 9-16-16,35 4 0 16,0 1 0-16,-1 3-2 15,3 0 2-15,0 1-4 16,2-2 2-16,0-4 0 16,0 2-5-16,0-4-2 0,0 0-8 15,2-3 4 1,7 0-19-16,0-4 1 0,6-3 14 15,4 0 3 1,-2 0-7-16,6 0 4 0,-3-12 7 16,-5-3-6-16,-1-2 6 15,-10 3 10-15,-4 7 0 16,0-1 0-16,0 6 29 16,0 2 3-16,-2-2-6 15,-8 2 5-15,0 0-9 16,1 0 17-16,-1 9-29 15,0 8-4-15,2 1-5 16,-3 3-2-16,3-7 2 0,1 1-4 16,1-5 1-1,2 0-19-15,4-4 1 0,0-3-25 16,0 0-15-16,0-3-20 16,0 0-117-16,21-8-208 15</inkml:trace>
  <inkml:trace contextRef="#ctx0" brushRef="#br0" timeOffset="27020.23">23263 2563 685 0,'0'0'140'0,"0"0"-136"16,0 0 1-16,0 0-6 15,0 0 2-15,0 0 1 16,25-17-2-16,-13 15 4 15,1 0 2-15,-1 2 1 0,-6 0-1 16,1 0-4 0,-4 0 18-16,2 0-12 15,-5 6 1-15,0 6 10 0,0 1-10 16,-5 4 4-16,-9 2 1 16,-2-1-10-16,10-4-3 15,4-4-1-15,2-1-4 16,0-2-4-16,0 1-10 15,4-3-4-15,14-5 14 16,3 5-20-16,-2-3 5 16,-2 0 1-16,-3 3 10 15,-4 4-6-15,-4 3 18 16,-6 6 1-16,0 4 9 16,0 4 0-16,-20 0-2 0,-3-2 4 15,2-6-3 1,4-5 12-16,8-7 7 0,8-5-23 15,1-1-5-15,0 0-66 16,0 0-46-16,4-15-111 16</inkml:trace>
  <inkml:trace contextRef="#ctx0" brushRef="#br0" timeOffset="29364.77">23403 1580 687 0,'0'0'74'0,"0"0"-63"16,0 0-5-16,0 0 52 15,0 0-12-15,0 0-22 16,24-18-18-16,-10 13 7 0,-1 3-3 16,3-3-5-16,-1 5-4 15,-1 0 1-15,1 0 0 16,-1 0-2-16,0 5 0 15,4 4 0-15,-8 1 2 16,1 2-3-16,1 0 1 16,-6 3 0-16,-1-1 2 15,-5 9-2-15,0 5 3 16,0 4 3-16,-13 1-5 16,-3-3-1-16,3-1 0 15,3 2-2-15,0-4-1 16,5-3-8-16,1-1-5 0,2-7 3 15,2-4 8-15,0 0 3 16,0-3-4 0,0-2 0-16,0-1 0 0,0 1 2 15,0-2-3-15,2-1-2 16,7-1-9-16,5-3 3 16,7 0-3-16,1 0 6 15,1-15-7-15,-8 1 17 16,-1 2-3-16,-10 6 5 15,-4 4 1-15,0 2 33 16,0 0 3-16,-6 0-7 16,-12 0-17-16,-3 0 4 0,2 5-3 15,-2 10 9 1,5-3-13-16,4 5-5 0,7-6-5 16,1 7 0-1,4 4-3-15,0 4 2 0,0 8 0 16,0 2 0-16,0 6 0 15,2 8 1-15,5 5 0 16,3 1 8-16,1-2 1 16,1 0 4-16,-5-2 8 15,6 5-10-15,-4-2 19 16,-3-1-27-16,-2 1 6 16,-4-10-4-16,0 1 0 15,0-5-2-15,0-9 4 0,0-1-2 16,-4-10 7-16,-7-5-3 15,3-5-2-15,-2-6 12 16,4 2-8-16,-1-6-2 16,2-1-9-16,4 0 8 15,1 0-5-15,0 0-3 16,0 0-6-16,0 0-7 16,0-1-12-16,0-11-20 15,0-12-20-15,0-9-67 16,0-4-312-16</inkml:trace>
  <inkml:trace contextRef="#ctx0" brushRef="#br0" timeOffset="30359.59">23863 1969 645 0,'0'0'79'0,"0"0"-46"15,0 0 27-15,0 0 16 16,0 0-10-16,0 0-44 15,-8 70-17-15,8-46 0 16,0-4-5-16,0-2 0 16,0-4 0-16,2-3-1 0,5-4-2 15,2-5 2 1,1 2-7-16,5-4 3 0,-2 0-12 16,5 0 8-16,-3-8 0 15,2-5-1-15,-7-4-10 16,-5 1 14-16,-3 4 3 15,-2-1 3-15,0 6 0 16,0 0 0-16,-2 2 8 16,-11 1-2-16,-6-2 5 15,-1 2-8-15,3 0-1 16,4 2 5-16,1 0-1 16,6 2-6-16,3 0-3 15,3-2-27-15,0 2-35 16,0 0-57-16,0 0-269 15</inkml:trace>
  <inkml:trace contextRef="#ctx0" brushRef="#br0" timeOffset="30583.98">24132 2025 777 0,'0'0'105'16,"0"0"-90"-16,0 0-15 0,0 0 0 15,0 0 5 1,0 0-11-16,0 0 6 0,0 0-40 16,0 0-68-1,3 0-266-15</inkml:trace>
  <inkml:trace contextRef="#ctx0" brushRef="#br0" timeOffset="31234">24301 1879 649 0,'0'0'139'16,"0"0"-94"-16,0 0-1 15,0 0 15-15,0 0-26 16,0 0-21-16,-47-2-10 16,47 2-2-16,-2 6-3 15,2 2 3-15,0-1-1 16,0 4 6-16,0 1-9 15,0-3 8-15,0 2-6 16,0-5 2-16,0 0-2 16,0 2-1-16,7-2-2 0,2-2 0 15,2 1-1-15,-2 0-2 16,2 2-3 0,-5-4 10-16,1 3 1 0,-4-1-2 15,6 4 2-15,-5 1 0 16,3 3-1-16,-1-1 1 15,2 2 0-15,-6-5 0 16,0-1 0-16,-2 0-2 16,0-1 2-16,0 0 0 15,0-2 0-15,0-2 1 16,-4 1 1-16,-10-2 2 16,1 0 0-16,1-2-2 15,3 0 6-15,3 0-8 0,4-16-7 16,0 0 4-1,2-7 1-15,0 4-1 0,0-5 0 16,2 2 3-16,13 6-1 16,1 0-2-16,-5 6 3 15,3 1 1-15,-7 4-1 16,1 3-9-16,-2 0-13 16,-1 2 5-16,-2-3-29 15,-1 3-24-15,0-2-40 16,-2-7-182-16</inkml:trace>
  <inkml:trace contextRef="#ctx0" brushRef="#br0" timeOffset="31511.79">24546 1864 695 0,'0'0'194'0,"0"0"-182"16,0 0-10-16,0 0 10 16,0 0 32-16,0 0-19 15,-33 68-15-15,33-59-7 16,0 1 3-16,9 0 0 16,5-2 2-16,1-1-4 15,3 0-1-15,1-5-3 0,4-2-17 16,-3 0-12-1,5-4-10-15,0-16-37 0,-6 0-45 16,-5-3-154-16</inkml:trace>
  <inkml:trace contextRef="#ctx0" brushRef="#br0" timeOffset="31798.94">24657 1778 699 0,'0'0'77'0,"0"0"-70"0,0 0 24 16,0 0 34-16,-28 108-3 15,22-77-37-15,-2-1-14 16,2-1-8-16,3-3 7 16,-1-3 6-16,2-2-5 15,-1 0-7 1,2-5 1-16,-1-4-5 0,0-1-2 15,2-6 2-15,0-3 0 16,0-2-4-16,0 0-11 16,0 0-8-16,0 0-14 15,0-7-81-15,0-14-231 16</inkml:trace>
  <inkml:trace contextRef="#ctx0" brushRef="#br0" timeOffset="44246.67">9909 8863 576 0,'0'0'90'16,"0"0"-79"-16,0 0-11 16,0 0 3-16,0 0 20 15,0 0 1-15,0 0 9 16,14 0-8-16,-9 0 10 16,-3 0-19-16,3 0-8 15,-1 0-6-15,0 0-1 16,7 0 11-16,1 0-3 15,3 0-7-15,3 0 3 16,3 0-2-16,-4 0 8 16,1 0-6-16,-4 0 4 0,3 0-2 15,-4 0-4 1,-4 0 1-16,3 0 1 0,-4 0 3 16,3 0-6-16,3 0-2 15,1 0 3-15,5 0-3 16,1 0-2-16,-2 0 1 15,2 0 2-15,-1 2-1 16,-5 0 0-16,-1 0 0 16,-5-2 2-16,-1 3-2 15,2-1 0-15,-6-2 0 16,5 0-2-16,2 0 2 16,0 0 0-16,2 3 0 15,4-3 3-15,-6 0-6 16,7 0 2-16,-1 2 1 0,-2 0 1 15,3 0-1 1,-2 1 0-16,-1-3 0 0,1 0 0 16,3 0 0-16,-4 0-1 15,5 3 1-15,1-3 1 16,-2 0-1-16,6 0 0 16,-6 0 0-16,1 0 0 15,-2 0 0-15,-2 0 3 16,2 0-3-16,-2 0-3 15,6 0 3-15,-3 0 3 16,-1 0-2-16,1 0-1 16,-4 0 0-16,1 0 0 15,-5 0 1-15,-2 0-1 0,2 0 2 16,0 0-2-16,-1 0 0 16,2 0 1-16,1 0-1 15,1 0 0-15,1 0 0 16,1 0 0-16,-1 0 0 15,4 2 0-15,-2-2 0 16,1 2 4-16,5-2-3 16,-4 0-1-16,6 0-5 15,2 0 5-15,0 0 0 16,-3 0 0-16,1 0 0 16,-2 0 0-16,-4 0 1 15,-3 0 4-15,-3 0-5 16,1 2-5-16,-3 0 5 15,4 0 5-15,1 0-5 0,0 0 0 16,3 1 0-16,0-3 0 16,0 0 0-16,1 0-4 15,3 0 4-15,0 0 5 16,-2 0-5-16,2 0 0 16,-1 0 0-16,5 0 0 15,2 0 0-15,2-3 0 16,0 1 0-16,1-2 0 15,-1 2-1-15,2-2 1 16,0-1 0-16,2 5-1 16,-1-5 3-16,-3-2-3 15,-2 5 5-15,-2-5-3 16,-2 2-1-16,0 0 1 0,-5-1-1 16,6 0 7-16,-2-2-4 15,1 1 0-15,0 4-3 16,2-3 1-16,-3 1-1 15,-2 2 0-15,-1-1 1 16,0 4-1-16,4 0 1 16,0-5 15-16,4 4-14 15,2-3-2-15,0-2 2 16,0 2-2-16,0 2 0 16,-4-1 1-16,-2 3-1 15,-2 0-1-15,-4 0 1 16,-1 0-2-16,5 0 2 15,-4 0 0-15,4 0 4 16,-1 0-3-16,0 0-1 0,-2 0 2 16,-4 0-2-16,2 0 0 15,0 3 0-15,-3-1 0 16,2 0-4-16,3 0 4 16,-1 0 0-16,6 2 0 15,-1-2 0-15,1 0 0 16,-1-2 0-16,-2 0 0 15,0 0 0-15,1 0 0 16,1 0 0-16,1 0 1 16,-5 1-1-16,-3-1 0 0,0 3 0 15,-3-1 0 1,-3 0 5-16,-2 0-10 0,1 1 5 16,-1-1 0-16,2 1 0 15,-2-1 4-15,0-2-9 16,-2 0 10-16,-3 0-5 15,-2 0 0-15,0 0 0 16,1 0 0-16,-3 0 1 16,2 0-1-16,-2 0 7 15,0 0 0-15,0 0 0 16,0 0-2-16,0 0-2 16,0 0 2-16,0 0-4 15,0 0 0-15,0 0-1 16,0 0-7-16,-5 0-82 15,-15-16-250-15</inkml:trace>
  <inkml:trace contextRef="#ctx0" brushRef="#br0" timeOffset="57507.15">6303 8179 198 0,'0'0'120'0,"0"0"-91"16,0 0 3-16,0 0-4 16,0 0-5-16,0 0-5 15,0 0-7-15,0 0-1 16,-6 3-1-16,6-3-7 16,0 0-2-16,0 0-1 0,0 0-8 15,0 0 8-15,0 0 0 16,0 0-8-16,0 0 9 15,0 0 0-15,0 0 0 16,0 0 11-16,0 0 2 16,0 0-1-16,0 0-1 15,0 0-5-15,0 0 1 16,0 0 0-16,0 0 3 16,0 0-8-16,0 0 0 15,0 0-2-15,0 0-1 16,0 0-19-16,0 0-7 15,0 0-25-15,0 0-251 16</inkml:trace>
  <inkml:trace contextRef="#ctx0" brushRef="#br0" timeOffset="58323.97">6450 8179 251 0,'0'0'168'0,"0"0"-145"16,0 0-17-16,0 0 14 16,0 0 18-16,0 0-6 15,0 0 27-15,0 0-34 16,0 0-16-16,0 0 4 0,0 0-7 16,0 0 13-1,0 0-15-15,0 0 3 0,0 0-7 16,0 0 1-16,0 0-1 15,0 0 0-15,0 0 0 16,0 0 0-16,0 0 1 16,0 0 7-16,0 0 5 15,0 0 1-15,0 0 5 16,0 0-9-16,0 0-2 16,0 0-6-16,0 0-2 15,0 0 2-15,0 0-2 16,0 0 2-16,0 0-5 15,0 0 4-15,0 0-2 16,0 0 1-16,0 0-1 16,0 0 0-16,0 0-14 15,0 0-7-15,0 0-22 0,0 0-1 16,0 0-16-16,0 0-8 16,0 0-70-16</inkml:trace>
  <inkml:trace contextRef="#ctx0" brushRef="#br0" timeOffset="58902.94">6584 8163 449 0,'0'0'36'16,"0"0"-36"-16,0 0 0 0,0 0 6 15,0 0 22-15,0 0-6 16,0 0-22-16,0 0-3 15,0 0-9-15,0 0-2 16,0 0-16-16,0 0-23 16,5 0-244-16</inkml:trace>
  <inkml:trace contextRef="#ctx0" brushRef="#br0" timeOffset="60019.08">6899 8090 222 0,'0'0'154'16,"0"0"-113"-16,0 0-3 16,0 0 15-16,0 0 12 15,0 0-25 1,0 0-21-16,0 0 4 0,0 0 1 16,0 0 7-16,0 0-9 15,0 0-2-15,0 0-5 16,0 0-9-16,0 0 9 15,0 0 0-15,0 0-2 0,0 0-12 16,0 0-2 0,0 0 1-16,0 0-3 15,0 0 2-15,0 0-1 0,0 0-8 16,0 0-6 0,0 0 13-16,0 0 1 0,0 0-5 15,0 0 7-15,0 0 0 16,0 0 1-16,0 0-1 15,0 0-8-15,0 0 4 16,0 0-5-16,0 0-7 16,0 0-4-16,0 0-1 15,0 0-2-15,0 0 8 16,0 0 2-16,0 0 7 16,0 0 4-16,0 0 2 15,0 0 0-15,0 0 0 0,0 0 0 16,2 0-2-16,4 0-39 15,3 0-61-15,-2 0-20 16,-4 0-87-16,-1 0 62 16</inkml:trace>
  <inkml:trace contextRef="#ctx0" brushRef="#br0" timeOffset="60063.96">6899 8090 112 0</inkml:trace>
  <inkml:trace contextRef="#ctx0" brushRef="#br0" timeOffset="60594.54">6899 8090 112 0,'29'0'256'0,"-29"0"-155"0,0 0-56 16,0 0-8-16,0 0 25 15,0 0-11-15,0 0-3 16,0 0 5-16,0 0-8 15,0 0-1-15,0 0 0 16,0 0-26-16,0 0-14 16,0 0-4-16,0 0 0 15,0 0 10-15,0 0-8 0,0 0 1 16,0 0-2 0,0 0 0-16,0 0 2 0,0 0-3 15,0 0 1-15,0 0-1 16,0 0 1-16,0 0 2 15,0 0-1-15,0 0 4 16,0 0 3-16,0 0 6 16,0 0-2-16,0 0-5 15,-5 0-5-15,-4 0-3 16,2 0 0-16,1 5 2 16,-1-1 0-16,2 1-1 15,-1 2 0-15,-1-3-2 16,3 3 1-16,-1 2 0 0,-2 1 0 15,1 2 0 1,-3 3 0-16,0-4 0 0,2 1 0 16,0-2 0-16,1 3 0 15,-3-1 0-15,2 0 0 16,-4-3 1-16,5 1-1 16,-1-2 1-16,3-3-1 15,-2-1 0-15,6-4 0 16,0 1-1-16,0-1 1 15,0 0 0-15,0 0 1 0,0 0 0 16,0 0-1 0,0 0 0-16,0 0 0 0,0 0 0 15,0 0-7 1,0 0-14-16,0 0-27 0,0 0-45 16,0-5-13-1,0-9-129-15,6 0-194 0</inkml:trace>
  <inkml:trace contextRef="#ctx0" brushRef="#br0" timeOffset="61152.24">6749 8149 529 0,'0'0'96'0,"0"0"-87"15,0 0 0-15,0 0 33 16,0 0-2-16,0 0-2 16,-4 0-17-16,4 0-2 15,0 0 4-15,0 0-13 16,0 0 19-16,0 0-14 15,0 0-7-15,0 0-8 16,0 7 1-16,9-2-1 16,3 5 1-16,-1-2-1 15,1 0 0-15,-1-1 0 0,1-2 0 16,-2 3 0 0,0-1 0-16,1-2 0 0,-3 2 0 15,-2-2 1-15,4 2-1 16,-3-2 1-16,-1 1-1 15,1-2 4-15,0 3-4 16,-2-6 1-16,-3 3-2 16,0-2 1-16,-2-2 0 15,0 3 2-15,0-3 0 16,0 0 0-16,0 0 8 0,0 0 9 16,0 0-12-1,0 0-3-15,0 0-3 0,0 0-1 16,0 0-6-16,2 0 6 15,2 0-1-15,-1 0-20 16,-1 0-35-16,-2 0-63 16,0-9-232-16</inkml:trace>
  <inkml:trace contextRef="#ctx0" brushRef="#br0" timeOffset="62249.19">6870 8101 473 0,'0'0'145'15,"0"0"-118"-15,0 0-16 16,0 0 17-16,0 0 13 16,0 0-9-16,0 0-6 15,0 0-13-15,0 0 7 16,0 0-2-16,0 0-18 16,0 0 2-16,0 0-5 15,0-6-8-15,0-2-11 0,2-1-17 16,0-5-73-16,0 1-89 15,-2 1-225-15</inkml:trace>
  <inkml:trace contextRef="#ctx0" brushRef="#br0" timeOffset="62449.79">6876 7945 468 0,'0'0'57'0,"0"0"-22"15,0 0-22-15,0 0-10 0,0 0-3 16,0 0-10 0,0-29-56-16,0 17-182 0</inkml:trace>
  <inkml:trace contextRef="#ctx0" brushRef="#br0" timeOffset="62674.11">6876 7945 480 0,'-6'-137'209'0,"3"136"-175"0,3-4-11 16,-2 1-13-16,2 1 1 15,0-6-11-15,0-2-5 16,0 4 1-16,0-7-7 16,0 0-25-16,0-2-38 15,0-5-69-15,0 0-215 16</inkml:trace>
  <inkml:trace contextRef="#ctx0" brushRef="#br0" timeOffset="62886.54">6856 7597 189 0,'0'0'426'0,"0"0"-352"0,0 0-42 16,0 0-1-16,0 0 4 16,0 0-17-16,-2-30-18 15,2 23 0-15,0-1-10 16,0-6-47-16,0-3-35 15,0-2-78-15,2-4-199 16</inkml:trace>
  <inkml:trace contextRef="#ctx0" brushRef="#br0" timeOffset="63051.11">6867 7399 512 0,'0'0'84'0,"0"0"-55"16,0 0 28-16,0 0 7 15,0 0-25-15,0 0-21 16,-4-20-15-16,4 12-3 16,0-2-27-16,0 0-58 15,0-4-65-15,0 0-203 16</inkml:trace>
  <inkml:trace contextRef="#ctx0" brushRef="#br0" timeOffset="63182.75">6883 7200 107 0,'0'0'480'15,"0"0"-480"-15,0 0-79 0,0 0 12 16,0 0-131-16</inkml:trace>
  <inkml:trace contextRef="#ctx0" brushRef="#br0" timeOffset="64511.7">6851 6932 700 0,'0'0'92'0,"0"0"-72"16,0 0-6-16,0 0 22 16,0 0-7-16,0 0-22 0,0-11 5 15,0 8-12 1,0-8-10-16,0-1-9 0,0-1-37 15,0-8-31 1,0 2-86-16,0-3-131 0</inkml:trace>
  <inkml:trace contextRef="#ctx0" brushRef="#br0" timeOffset="64714.48">6872 6677 547 0,'0'0'104'0,"0"0"-90"16,0 0 11-16,0 0 41 0,0 0-37 15,0 0-29-15,-9-64 0 16,6 48-23-16,3-3-28 16,0-4-68-16,0-3-73 15</inkml:trace>
  <inkml:trace contextRef="#ctx0" brushRef="#br0" timeOffset="64912.94">6857 6342 603 0,'0'0'74'15,"0"0"-55"-15,0 0-5 16,0 0-12-16,0 0-2 15,0 0 0-15,-16-74-12 16,16 56-40-16,0-6-72 16,0-4-31-16</inkml:trace>
  <inkml:trace contextRef="#ctx0" brushRef="#br0" timeOffset="65107.42">6865 5951 479 0,'0'0'68'0,"0"0"-63"15,0 0 8 1,0 0 35-16,0 0-25 0,0 0-23 16,-20-58-1-1,20 44-68-15,0-4-22 0,0-1-159 16</inkml:trace>
  <inkml:trace contextRef="#ctx0" brushRef="#br0" timeOffset="65303.89">6870 5634 586 0,'0'0'70'16,"0"0"-49"-16,0 0-18 15,0 0 7-15,0 0-10 16,0 0-10-16,-5-50-17 16,5 32-37-16,2-2-33 15,5-6-99-15</inkml:trace>
  <inkml:trace contextRef="#ctx0" brushRef="#br0" timeOffset="65529.86">6912 5264 461 0,'0'0'86'16,"0"0"-81"-16,0 0 5 0,0 0 37 15,0 0-11-15,0 0-18 16,-7-51-12-16,5 46-6 15,0-2-11-15,2 2-33 16,0-4-71-16,0 4-65 16</inkml:trace>
  <inkml:trace contextRef="#ctx0" brushRef="#br0" timeOffset="65703.44">6912 5067 385 0,'0'0'0'16,"0"0"-28"-16,0 0 28 16,0 0 43-16,0 0 5 15,0 0-33-15,-7-38-15 16,7 24-10-16,0-2-119 16</inkml:trace>
  <inkml:trace contextRef="#ctx0" brushRef="#br0" timeOffset="65916.88">6961 4761 610 0,'0'0'105'0,"0"0"-94"15,0 0 3-15,0 0 6 16,0 0-11-16,0 0-1 15,-12-25-8-15,10 19 0 16,2-2-10-16,0-2-71 16,0-4-58-16,0-2-63 15</inkml:trace>
  <inkml:trace contextRef="#ctx0" brushRef="#br0" timeOffset="66212.07">6896 4564 1 0,'0'0'435'16,"0"0"-368"-16,0 0-19 15,0 0 32-15,0 0-21 16,0 0-16-16,-5-16-22 16,5 7-11-16,-2 2-9 15,0 0-1-15,2-1-3 16,0 0-15-16,0-4-36 0,0-2-81 16,0-2-33-16</inkml:trace>
  <inkml:trace contextRef="#ctx0" brushRef="#br0" timeOffset="66411.13">6896 4281 422 0,'0'0'92'0,"0"0"-86"15,0 0-4 1,0 0 18-16,0 0 30 0,0 0-27 15,-20-43-21 1,18 40-2-16,2-6-6 0,0 1-65 16,0-1-15-16,0-5-108 15</inkml:trace>
  <inkml:trace contextRef="#ctx0" brushRef="#br0" timeOffset="66640.53">6854 4060 70 0,'0'0'413'0,"0"0"-402"0,0 0-9 15,0 0 3-15,0 0 32 16,0 0 25-16,-9-18-46 16,9 14-16-16,0 0 0 15,0-2-3-15,0 1-23 16,0-4-10-16,0 1-14 15,0 1-23-15,0-2-142 16</inkml:trace>
  <inkml:trace contextRef="#ctx0" brushRef="#br0" timeOffset="66810.06">6845 3878 43 0,'0'0'390'16,"0"0"-355"-16,0 0-35 15,0 0-27-15,0 0-68 16,0 0-190-16</inkml:trace>
  <inkml:trace contextRef="#ctx0" brushRef="#br0" timeOffset="67018.5">6820 3717 126 0,'0'0'353'0,"0"0"-303"16,0 0 20-16,0 0 0 0,0 0-6 16,0 0-17-16,-4-8-21 15,4 8-22-15,0 0-4 16,0-1-21-16,0-1-23 15,0-5-39-15,0-1-63 16,0 1 0-16,1-1-144 16</inkml:trace>
  <inkml:trace contextRef="#ctx0" brushRef="#br0" timeOffset="67210.99">6820 3717 286 0,'16'-62'160'16,"-16"62"-125"-16,0-2-3 0,0-1 21 15,0-4-5-15,-2 2-48 16,2-4-5-16,0-5-55 16,0 3-56-16,0-6-174 15</inkml:trace>
  <inkml:trace contextRef="#ctx0" brushRef="#br0" timeOffset="67446.89">6874 3483 478 0,'0'0'97'0,"0"0"-57"15,0 0-10-15,0 0 39 16,0 0-30-16,0 0-14 15,-9-7-18-15,7 6-4 16,-1-1-3-16,0-3 0 16,3 2-1-16,0 1-8 15,0-6-40-15,0 2-24 16,0-6-54-16,3-2-33 16</inkml:trace>
  <inkml:trace contextRef="#ctx0" brushRef="#br0" timeOffset="67622.44">6874 3483 492 0,'-29'-114'61'15,"29"114"-33"-15,-2 0 28 16,2 0 13-16,-2 0-27 16,-2-2-11-16,4-2-31 15,0 0-4-15,0-3-23 16,0 2-40-16,0-4-45 15,0 4-31-15,0-2-211 16</inkml:trace>
  <inkml:trace contextRef="#ctx0" brushRef="#br0" timeOffset="67804.05">6856 3252 213 0,'0'0'270'0,"0"0"-255"15,0 0-12-15,0 0 11 16,0 0 31-16,0 0 10 15,-22-26-24-15,20 22-27 16,2-1-4-16,0-2-8 16,0-3-12-16,0-2-34 15,0-2-20-15,2-1-36 16,5 0-180-16</inkml:trace>
  <inkml:trace contextRef="#ctx0" brushRef="#br0" timeOffset="67983.96">6847 3060 381 0,'0'0'91'0,"0"0"-82"0,0 0 13 16,0 0 34-16,0 0 15 15,0 0-4-15,0-3-31 16,0 1-12-16,0 2-19 16,0-3-2-16,0 3-3 15,0-6-27-15,4-2-31 16,1-5-123-16,-4 2-92 15</inkml:trace>
  <inkml:trace contextRef="#ctx0" brushRef="#br0" timeOffset="68171.46">6847 3060 481 0,'70'-112'39'0,"-71"112"-38"16,1 0 4-16,0 0 21 15,-2 0-3-15,2 0-23 16,0 0-1-16,0 0-26 16,0 0-85-16,0 0-180 15</inkml:trace>
  <inkml:trace contextRef="#ctx0" brushRef="#br0" timeOffset="96126.46">6856 2923 111 0,'0'0'293'0,"0"0"-239"16,0 0-43-16,0 0 5 15,0 0 0-15,0 0-4 16,0 0 0-16,0 0 4 16,0 0 20-16,0 0-6 15,0 0-13-15,-2 0-9 0,2 0-5 16,0 0 1-16,0 0 13 16,0 0 9-16,0 0-11 15,0 0-15-15,0 0-16 16,0 0-31-16,0 0-35 15,0-6-51-15</inkml:trace>
  <inkml:trace contextRef="#ctx0" brushRef="#br0" timeOffset="96273.07">6856 2923 512 0</inkml:trace>
  <inkml:trace contextRef="#ctx0" brushRef="#br0" timeOffset="96375.78">6856 2923 512 0,'-34'-50'103'0,"34"50"-90"0,0-2-12 0,0 2 9 0,0 0 21 0,0-2-21 16,0 2-9-16,0 0-1 15,0 0-3-15,0 0-34 16,0-1-44-16,0-2-5 15,0 0-43-15</inkml:trace>
  <inkml:trace contextRef="#ctx0" brushRef="#br0" timeOffset="96579.24">6832 2842 437 0,'0'0'79'15,"0"0"-28"-15,0 0-9 16,0 0 19-16,0 0-16 16,0 0-23-16,-3 0-17 15,3 0-5-15,0 0-3 16,0 0-11-16,0 0-25 0,0 0-85 16,0 0-81-1</inkml:trace>
  <inkml:trace contextRef="#ctx0" brushRef="#br0" timeOffset="96772.73">6832 2842 515 0,'24'-7'143'0,"-24"7"-115"16,0 0-5-16,0 0 26 16,0 0-3-16,0 0-21 15,0 0-4-15,0 0-21 16,0 0-4-16,0 0-33 15,0 0-32-15,0-4-97 16,0 0-240-16</inkml:trace>
  <inkml:trace contextRef="#ctx0" brushRef="#br0" timeOffset="98073.16">6716 2805 0 0,'0'0'562'0,"0"0"-478"0,0 0-50 15,0 0 10-15,0 0 18 16,0 0-12-16,-2-6-5 15,2 6 0-15,0 0-19 16,0-3-3-16,0 3-6 16,0 0-12-16,0 0-5 15,0 0 0-15,0 0-11 16,-6 0-18-16,0 0-54 0,-5 0-178 16</inkml:trace>
  <inkml:trace contextRef="#ctx0" brushRef="#br0" timeOffset="98274.63">6716 2805 456 0</inkml:trace>
  <inkml:trace contextRef="#ctx0" brushRef="#br0" timeOffset="98363.38">6716 2805 456 0,'-140'25'50'0,"140"-25"-43"0,0 0 5 0,0 0-1 0,0-3-7 0,0-1-4 16,0 0-20-16,-1 0-11 15,-1 2-50-15</inkml:trace>
  <inkml:trace contextRef="#ctx0" brushRef="#br0" timeOffset="98563.56">6490 2801 433 0,'0'0'41'0,"0"0"-15"0,0 0-7 15,0 0 45 1,0 0-27-16,0 0-14 0,-25-2-18 16,23 2-5-16,-2 0-14 15,2 0-54-15,-5 0-78 16</inkml:trace>
  <inkml:trace contextRef="#ctx0" brushRef="#br0" timeOffset="98735.04">6301 2807 311 0,'0'0'68'16,"0"0"-68"-16,0 0-2 0,0 0 2 15,0 0-60-15,0 0-60 16</inkml:trace>
  <inkml:trace contextRef="#ctx0" brushRef="#br0" timeOffset="98897.12">6301 2807 155 0,'-96'-8'45'0,"90"8"-45"0,-2 0-47 15,0 0 47-15,-1 0 11 0,-3 0 38 16,-1 0 27-16,3 0-29 15,-2 0-47-15,-1 4-191 16</inkml:trace>
  <inkml:trace contextRef="#ctx0" brushRef="#br0" timeOffset="99081.63">5984 2845 347 0,'0'0'318'16,"0"0"-250"-16,0 0-43 15,0 0-11-15,0 0-13 0,0 0-1 16,-7 0-1-16,7 0-31 16,0 0-81-16,0-3-348 15</inkml:trace>
  <inkml:trace contextRef="#ctx0" brushRef="#br0" timeOffset="100612.21">2426 2803 473 0,'0'0'79'0,"0"0"-79"0,0 0-1 15,0 0-35-15,0 0-14 16,0 0-7-16,31-10-127 15</inkml:trace>
  <inkml:trace contextRef="#ctx0" brushRef="#br0" timeOffset="100808.69">2426 2803 226 0,'56'-10'62'0,"-56"10"-55"15,0 0 32-15,0 0 9 16,2 0-2-16,-2 0-22 16,0 0-13-16,5 0-11 15,4 0-1-15,2 0-19 16,3 3-75-16</inkml:trace>
  <inkml:trace contextRef="#ctx0" brushRef="#br0" timeOffset="101048.05">2627 2825 470 0,'0'0'43'16,"0"0"-31"-16,0 0 24 16,0 0 19-16,0 0-29 15,0 0-25-15,11 0 0 16,-3 0-2-16,-3 5 1 15,2-2-11-15,2 1-19 16,-1 1-16-16,-2-2 15 16,3 3-14-16,-1-2-12 15,4-2-73-15,-1-2-118 16</inkml:trace>
  <inkml:trace contextRef="#ctx0" brushRef="#br0" timeOffset="101210.16">2806 2893 333 0,'0'0'127'0,"0"0"-106"15,0 0-20-15,0 0-1 16,0 0-1-16,0 0-11 16,33 0-47-16,-22 0-229 15</inkml:trace>
  <inkml:trace contextRef="#ctx0" brushRef="#br0" timeOffset="101814.14">2821 2854 389 0,'0'0'67'15,"0"0"-54"-15,0 0 3 16,0 0 7-16,0 0 8 16,0 0-10-16,27 0-20 15,-16 0-1-15,5 0-13 16,-2 0-34-16,1 0-57 16</inkml:trace>
  <inkml:trace contextRef="#ctx0" brushRef="#br0" timeOffset="102035.55">3176 2854 359 0,'0'0'91'0,"0"0"-83"16,0 0-8-16,0 0-9 16,0 0-12-16,0 0-127 15</inkml:trace>
  <inkml:trace contextRef="#ctx0" brushRef="#br0" timeOffset="102236.01">3176 2854 374 0,'140'-12'53'16,"-140"12"-51"-16,9 0 21 15,2 0 7-15,5 0-29 16,-1 0-1-16,1 0 3 16,-1 0-3-16,1 0-5 15,3-3-2-15,-4-1-57 0,5 0-143 16</inkml:trace>
  <inkml:trace contextRef="#ctx0" brushRef="#br0" timeOffset="102408.55">3675 2796 205 0,'0'0'49'0,"0"0"-8"15,0 0 29-15,0 0-46 16,0 0-23-16,0 0-1 0,100-5-70 16,-77-2-137-1</inkml:trace>
  <inkml:trace contextRef="#ctx0" brushRef="#br0" timeOffset="102580.66">3936 2757 7 0,'0'0'179'16,"0"0"-126"-16,0 0 57 16,0 0-51-16,0 0-26 15,0 0-28-15,76 0-5 16,-63 0 0-16,1 0-18 0,-1 0-64 16,1 0-176-1</inkml:trace>
  <inkml:trace contextRef="#ctx0" brushRef="#br0" timeOffset="102779.7">4432 2740 345 0,'0'0'115'0,"0"0"-95"15,0 0-20-15,0 0-2 16,0 0-27-16,0 0 19 15,16 3 7-15,-9-3-23 16,3 0-40-16,-2 0-59 16,1 0-16-16,-1 0 99 0</inkml:trace>
  <inkml:trace contextRef="#ctx0" brushRef="#br0" timeOffset="103404.57">4197 2757 472 0,'0'0'146'0,"0"0"-119"15,0 0-21-15,0 0 27 16,0 0 19-16,0 0-23 0,50-2-3 16,-31 2-13-16,-1 0-13 15,1 0-1-15,2 0 0 16,1 0-44-16,-1 0-31 15,2 0-25-15,6 2 6 16,3-2 1-16,-1 0-186 16</inkml:trace>
  <inkml:trace contextRef="#ctx0" brushRef="#br0" timeOffset="103576.12">4613 2761 462 0,'0'0'41'0,"0"0"-41"15,0 0 12-15,0 0 1 16,0 0-2-16,0 0-11 16,66 16 2-16,-54-16-4 15,1 0 2-15,-1 0-20 0,-3 0-19 16,3 0-44-16,-2 0-245 16</inkml:trace>
  <inkml:trace contextRef="#ctx0" brushRef="#br0" timeOffset="103801.51">4843 2784 389 0,'0'0'136'16,"0"0"-125"-16,0 0-11 16,0 0 0-16,0 0 0 0,0 0-5 15,66 0-7-15,-51 0-4 16,0 0 4-1,-1 0-5-15,1 0-17 0,1 0-19 16,0 0 45-16,3 0-1 16,4 0-157-16,6 0 28 15,-1 0 134-15</inkml:trace>
  <inkml:trace contextRef="#ctx0" brushRef="#br0" timeOffset="103958.12">5287 2789 262 0,'0'0'186'0,"0"0"-148"16,0 0-18-16,0 0 0 0,0 0-17 16,0 0-3-1,31 14-2-15,-26-12 2 16,1-2-2-16,-2 0-5 0,3 0-6 16,0 0-23-16,2 0-56 15</inkml:trace>
  <inkml:trace contextRef="#ctx0" brushRef="#br0" timeOffset="104170.12">5516 2813 203 0,'0'0'267'0,"0"0"-236"16,0 0-16-16,0 0 43 0,0 0-26 15,0 0-32-15,25 4 1 16,-19-4-1-16,1 0 0 15,0 0-5-15,0 0-10 16,1 0-12-16,6 0-38 16,-3-2-42-16,2-4-244 15</inkml:trace>
  <inkml:trace contextRef="#ctx0" brushRef="#br0" timeOffset="104309.27">5790 2810 273 0,'0'0'147'16,"0"0"-131"-16,0 0-16 16,0 0-90-16,0 0-36 0,0 0 43 15,16 9 2 1,-13-7 25-16</inkml:trace>
  <inkml:trace contextRef="#ctx0" brushRef="#br0" timeOffset="104541.64">5790 2810 456 0,'145'39'57'0,"-140"-39"-31"0,3 0 0 15,4 0-26-15,-1 0-11 16,1 0 9-1,-4 0 1-15,3 0-1 0,1 0-3 16,1 0-45-16,3 0-41 16,1 0-80-16</inkml:trace>
  <inkml:trace contextRef="#ctx0" brushRef="#br0" timeOffset="104713.26">6216 2831 345 0,'0'0'90'16,"0"0"-75"-16,0 0 24 0,0 0-16 15,0 0-6-15,0 0-6 16,31 0-11 0,-23 0-9-16,-4 0-15 0,2-4-42 15,1-2-240-15</inkml:trace>
  <inkml:trace contextRef="#ctx0" brushRef="#br0" timeOffset="104940.25">6465 2803 112 0,'0'0'52'16,"0"0"-52"-16,0 0-48 16</inkml:trace>
  <inkml:trace contextRef="#ctx0" brushRef="#br0" timeOffset="108113.36">1153 2687 787 0,'0'0'128'15,"0"0"-116"-15,0 0-4 16,0 0 4-16,0 0 23 16,0 0-8-16,-4-2-8 0,4 2-7 15,0 0-4-15,0 9-2 16,-4 12 10-16,2 2-14 15,2 0-1-15,-3-5-2 16,3-1-3-16,0-4-4 16,0 1-1-16,0-4-5 15,7-4-14-15,5-3-14 16,3-3 6-16,-1 0-17 16,1-7 29-16,5-15 14 15,-3-2 6-15,-3-2 2 16,-3 6 2-16,-9 3 4 15,0 8 2-15,-2 1 26 16,0 2 1-16,0 2-1 0,-2-1-9 16,-13 2 1-1,-7-1-3-15,-5 2-7 0,-2 2-12 16,0 0-1-16,4 0-1 16,8 0-10-16,7 2-15 15,8 3-16-15,2 2-86 16,0 0-124-16,4 0-282 15</inkml:trace>
  <inkml:trace contextRef="#ctx0" brushRef="#br0" timeOffset="108332.97">1468 2725 737 0,'0'0'175'16,"0"0"-127"-16,0 0-28 16,0 0 19-16,0 0-39 15,0 0-9-15,-52 13-45 16,48-13 13-16,4 0-69 16,0 0-233-16</inkml:trace>
  <inkml:trace contextRef="#ctx0" brushRef="#br0" timeOffset="108879.29">1668 2528 632 0,'0'0'72'0,"0"0"-72"15,0 0 0-15,0 0 2 0,0 0 28 16,0 0-4-1,-93 24-10-15,88-13-16 0,3-5-1 16,2 1-1 0,0 0 0-16,0 0-9 0,0 5 7 15,14-1-7-15,1 0-17 16,1 1 5-16,0 0-3 16,0 3-5-16,-1 2 3 15,-7 0 2-15,-2 3-7 16,-6-2 9-16,0 4 24 15,0-6 12-15,-12-2 16 16,-5-2 11-16,-4-6 11 16,5-1 12-16,5-5-12 0,3 0 14 15,6 0-11 1,-1 0-39-16,1-14-6 0,2 2-8 16,0-9-5-16,2-4 2 15,16 4-29-15,0-4 8 16,1 6-18-16,2-1-23 15,-5 3-57-15,-3 2-93 16</inkml:trace>
  <inkml:trace contextRef="#ctx0" brushRef="#br0" timeOffset="109169.52">1820 2588 609 0,'0'0'81'16,"0"0"-79"-16,0 0 18 16,0 0 43-16,0 0-16 15,0 0-25-15,0 75-13 16,0-61-8-16,0-4 0 15,5-3 5-15,4-2-7 16,-1-3 1-16,4-2-6 16,8 0 4-16,2-2-31 0,5-20-33 15,2-7-133-15</inkml:trace>
  <inkml:trace contextRef="#ctx0" brushRef="#br0" timeOffset="109410.88">1956 2530 798 0,'0'0'50'0,"0"0"-42"0,0 0 25 16,0 0 27-16,0 0-52 0,0 0-1 16,-4 134-7-1,4-101-5-15,0-4 5 0,0 0 0 16,0-5 1-16,0 0-1 15,0-4 0-15,0-1 0 16,-2-2-2-16,0-5-43 16,2-6-73-16,-2-6-115 15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4-27T01:23:05.52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21016 6210 610 0,'0'0'116'0,"0"0"-89"16,0 0 17 0,0 0 19-16,0 0 15 0,0 0-41 15,0 0 13-15,0 0-11 16,0 0 4-16,0 0-8 15,0 0-19-15,0 0 0 16,0 0-13-16,0 2-3 16,0 18 0-16,0 9-1 15,0 12 1-15,0 3 1 16,0 1-1-16,2-1 0 16,4-7-3-16,1-1-2 15,-3-5-4-15,-4-9-1 16,2-8-4-16,2-6 1 0,-4-8 5 15,2 0 2 1,-2 0 3-16,0 0 3 0,0 0-1 16,0-14-1-16,0-10-10 15,-11-8-8-15,3-5 13 16,2 0 2-16,1-2-1 16,5 2 1-16,0-2 4 15,0 6-4-15,0 3-3 16,14 3-1-16,2 7-6 15,1 6 7-15,3 5 2 16,1 2 1-16,5 3 1 16,0 4-1-16,6 0 5 15,-5 0-1-15,-6 0-3 16,-2 11-7-16,-10 1 4 0,-5 7 6 16,-4 1 1-16,0 6 0 15,-13 2-4-15,-16 2 8 16,0-2-3-16,2-1-1 15,3-8 1-15,3-5-1 16,4-3-3-16,3-4 3 16,3-2 5-16,7-3-5 15,0 0-3-15,4-2-19 16,0 0-67-16,0-2-109 16</inkml:trace>
  <inkml:trace contextRef="#ctx0" brushRef="#br0" timeOffset="2731.96">21452 6421 481 0,'0'0'300'0,"0"0"-257"16,0 0-39-16,0 0-1 16,0 0 37-16,0 0 13 15,-6 0-27-15,6 0-15 16,0 4-3-16,-7 13 4 16,1 6 2-16,3-2-11 15,1 0 0-15,2-1-2 16,0-2-2-16,-2-2 1 15,2-2 0-15,-3-2-4 0,1-4 0 16,0-4 0-16,2-2-2 16,0-2 1-16,0 0-2 15,0 0-6-15,0 0 2 16,0-11 5-16,0-10-23 16,0-7 3-16,0 0 8 15,4 0 9-15,8 4 5 16,-1 5-1-16,-5 4 5 15,1 4-2-15,0 6 2 16,0-2 0-16,4 6-3 16,2 1 1-16,3 0-2 15,-2 0 3-15,-2 0 1 16,-3 4-3-16,-5 5-5 0,-4 5 3 16,0 5 5-1,0 1 3-15,-6-1-2 0,-7 0 0 16,-3-3-1-16,5-5 6 15,0-2-11-15,4-6 6 16,5 0-1-16,0-1 8 16,2-2-8-16,0 2-1 15,0 2 1-15,0 0 0 16,0 4 0-16,2-2 0 16,4 2 0-16,4-2 0 15,1 0-1-15,0 3 1 16,0-2 2-16,0-1-2 15,-2 1-2-15,-2-6 2 16,-5 1 0-16,-1-2-1 0,-1 0-14 16,0 0-12-16,3 0-38 15,2-2-117-15</inkml:trace>
  <inkml:trace contextRef="#ctx0" brushRef="#br0" timeOffset="3075.29">21836 6324 445 0,'0'0'46'0,"0"0"-36"16,0 0 56-16,0 0-3 15,0 0-30-15,0 0 7 16,51 6 2-16,-35-3-12 16,0-2-18-16,-3-1 9 15,1 0-16-15,1 0-4 16,-7 0-1-16,4 0-1 15,-5 0-16-15,1 0-34 0,-3 0-64 16,-5 0-213-16</inkml:trace>
  <inkml:trace contextRef="#ctx0" brushRef="#br0" timeOffset="3368.15">21840 6497 512 0,'0'0'75'0,"0"0"-44"0,0 0 22 16,0 0-2 0,0 0-31-16,0 0-2 0,116 0-16 15,-106 0 8-15,-2 0-7 16,-4 0-3-16,1 0 2 15,-2 0-10-15,-1 0 12 16,0 0-6-16,-2 0 2 16,0 0-9-16,2 0-7 15,2 0-29-15,1 2-40 16,-3-2-173-16</inkml:trace>
  <inkml:trace contextRef="#ctx0" brushRef="#br0" timeOffset="7253.17">21172 6159 499 0,'0'0'144'0,"0"0"-77"0,0 0 3 16,0 0 6-16,0 0-5 16,0 0-31-16,-11 3-2 15,-18 23-29-15,-14 12-9 16,-5 11 6-16,-4 0 3 16,5-1-8-16,11-7-1 15,17-9-2-15,9-12-12 16,10-4-9-16,0-9-15 15,31-5 7-15,25-2 17 16,21-18 3-16,15-22-12 16,11-8-4-16,-3 5 14 15,-15 6-21-15,-22 13 25 0,-20 10 9 16,-26 9-4 0,-13 5 6-16,-4 0-2 15,0 3 28-15,-19 24 6 16,-31 10-16-16,-16 12-8 0,-15-1 2 15,-2-1-6-15,14-4 13 16,19-13-2-16,19-12-14 16,19-8-3-16,12-10-4 15,8 0-66-15,38 0 56 16,18-10 11-16,15-16-3 16,7 0 6-16,-10 1-15 15,-14 10-16-15,-22 6 13 16,-20 9 10-16,-15 0 1 15,-5 0 7-15,-9 21 24 16,-31 13 18-16,-23 6-34 0,-10 0-8 16,-6-1 0-16,8-5-1 15,13-5-4-15,16-7-51 16,16-8-242-16</inkml:trace>
  <inkml:trace contextRef="#ctx0" brushRef="#br0" timeOffset="9661.26">21209 7307 426 0,'0'0'53'15,"0"0"-27"-15,0 0-2 0,0 0 60 16,0 0-37-16,0 0-3 16,-15-11-9-16,15 10-11 15,0 1-10-15,0-2 3 16,0 2 5-16,0 0-7 15,0 0 7-15,0 0-7 16,0 0 8-16,0 0 2 16,0 0-11-16,0 0-6 15,0 0 1-15,0 0-6 16,0 0 5-16,0 0-2 16,0-2-3-16,0 2-2 15,0 0-1-15,0 0 4 16,0 0 3-16,0 0-2 15,0 0 1-15,0 0-3 16,0 0 6-16,0 0-4 0,0 0-4 16,0 0 4-16,0 0-5 15,0 0 0-15,0 0 5 16,0 0 1-16,0 0 3 16,0 0 1-16,0 0 6 15,0 0-4-15,0 0-7 16,0 0-5-16,0 0 2 15,0 0-1-15,0 0 6 16,0 0-2-16,0 0 7 16,0 0-6-16,0 0-1 15,0 0-4-15,0 0 0 16,0 0 0-16,0 0 0 0,0 0-1 16,0 0 0-16,0 0 0 15,0 0 1-15,0 0-1 16,0 0 0-16,0 0 0 15,0 0 0-15,0 0 0 16,0 0 0-16,0 0-1 16,0 0 1-16,0 0-1 15,0 0 1-15,0 0-1 16,0 0 1-16,0 0-3 16,0 0-4-16,0 0 4 15,0 0 1-15,0 0 1 16,0 0-3-16,0-2 1 15,0 2 3-15,0 0-4 0,0 0 2 16,0 0 2 0,0 0 0-16,0 0-1 0,0 0 1 15,0 0 0-15,0 0-4 16,0 0 4-16,0 0-3 16,0 0-1-16,0 0 4 15,0 0-2-15,0 0-2 16,0 0-3-16,0 0 3 15,0 0-3-15,0 0 1 16,0 0-2-16,0 0 6 16,0 0 0-16,0 0 0 15,0 0 2-15,0 0-2 0,0 0-2 16,0 0 0-16,0 0-5 16,0 0 7-16,0 0-5 15,0 0 7-15,0 0-8 16,0 0 3-16,0 0-1 15,0 0 2-15,0 0 3 16,0 0 0-16,0 0 1 16,0 0 0-16,0 0 0 15,0 0 0-15,0 0 0 16,0 0 0-16,0 0 0 16,0 0 0-16,0 0 0 15,0 0 0-15,0 0 0 16,0 0 0-16,0 0 0 15,0 0 0-15,0 0 0 16,0 0-1-16,0 0 1 0,0 0 0 16,0 0 0-16,0 0 0 15,0 0-2-15,0 0 2 16,0 0 0-16,0 0-1 16,0 0 1-16,0 0 0 15,0 0 0-15,0 0 0 16,0 0 0-16,0 0 0 15,0 0 0-15,0 0 0 16,0 0 0-16,0 0 0 16,0 0 0-16,0 0 0 15,0 0 1-15,0 0-1 16,0 0 0-16,0 0-1 0,0 0 2 16,0 0-1-16,0 0 0 15,0 0 0-15,0 0-1 16,0 0 1-16,0 0 0 15,0 0 0-15,0 0 1 16,0 0-2-16,0 0 1 16,0 0 0-16,0 0 0 15,0 0 0-15,0 0 0 16,0 0 1-16,0 0-1 16,0 0 2-16,0 0-2 15,0 0 0-15,0 0 0 16,0 0 1-16,0 0 0 15,0 0 0-15,0 0 3 0,0 0 1 16,0 0 1-16,0 0 3 16,0 0 0-16,0 0-4 15,0 0-3-15,0 0-1 16,0 0 0-16,0 0-2 16,0 0 1-16,0 0 0 15,0 0 0-15,0 0 1 16,0 0-1-16,0 0 0 15,0 0 8-15,0 0-3 16,0 0 5-16,0 0-3 16,0 0-5-16,0 0 0 15,0 0 1-15,0 0 2 0,0 0 4 16,0 0-6-16,0 0 2 16,0 0-3-16,0 0-1 15,0 0-1 1,0 0 0-16,0 0 0 0,0 4-1 15,0 5 2-15,0 4-5 16,0 3 8-16,0 4-3 16,0 3-1-16,11 3 0 15,-3 6 0-15,4-6 0 16,-1 8 0-16,0-5-2 16,-1 2-1-16,3-1 3 15,-5-6-10-15,2-2 1 16,-4-5 5-16,1-6 1 15,-5-3 3-15,2-6-2 16,-2-2 1-16,-2 0 1 0,5 0 1 16,2 0-1-16,4-6-1 15,9-22 1-15,5-8 0 16,-1-10 0-16,-2-1 0 16,-6-3-1-16,-5 0 4 15,-2 4-3-15,-2 4 0 16,1 8 0-16,-3 10 0 15,-3 5-3-15,1 8 6 16,-3 6-6-16,0 4 6 16,0 1 3-16,0 0-1 15,0 0 3-15,0 0-1 16,0 0-4-16,0 0-3 0,0 0 0 16,0 0-24-16,0 0-39 15,0 12-87-15,0 4-202 16</inkml:trace>
  <inkml:trace contextRef="#ctx0" brushRef="#br0" timeOffset="12584.7">21587 7481 502 0,'0'0'100'16,"0"0"-85"-16,0 0 37 0,0 0 27 15,0 0-30 1,0 0-12-16,0 0 0 0,-6 0-18 16,6 0 3-16,0 0 3 15,0 0-15-15,0 0 4 16,0 0 7-16,0 0 0 15,0 0-7-15,0 0-14 16,0 0 2-16,0 0-2 16,0 0 0-16,0 0 1 15,0 11-1-15,0 4 0 16,0 3 0-16,0 5 0 16,0-4 0-16,-2 1 0 15,0 3 1-15,-1-5 3 16,2-4-4-16,-1-2-6 15,-1-9 4-15,3 2-6 0,0-5 5 16,0 0 2-16,0 0-6 16,0 0 6-16,0 0-5 15,0 0 4-15,0 0 2 16,-3 0-3-16,2-6 3 16,-3-10-7-16,4-6 7 15,0-2-6-15,0 0-3 16,0 0 9-16,5 2-3 15,7 5-1-15,0 5 1 16,-1 5-9-16,-1-2 7 16,2 4-4-16,1 1 0 15,1 1 7-15,-3 3-7 0,0 0 9 16,-2 0-6 0,-2 0 2-16,-1 0 2 0,-4 11-2 15,-2 3-2 1,0 1-3-16,0 2 2 0,-6 0 6 15,-10-2 1-15,3-4 0 16,2 0 0-16,-1-2 0 16,6 0-3-16,-1-6-7 15,1 2 5-15,6-3 2 16,-3-2 1-16,3 0-4 16,0 0 4-16,0 0-1 15,0 0-4-15,0 0 0 16,0 2 4-16,0 0-1 15,3-1 4-15,6 3 0 16,1-1-4-16,2-1 4 0,-6 2-6 16,3 0 4-16,-2-1 1 15,-2-1-3-15,1 3 4 16,-1-1 0-16,-3-1-2 16,0 0 1-16,0-1 1 15,-2-2-1-15,2 2 1 16,-2-2 0-16,0 0-8 15,0 2 6-15,0-2-45 16,3 0-2-16,-3 0-10 16,0 0-69-16</inkml:trace>
  <inkml:trace contextRef="#ctx0" brushRef="#br0" timeOffset="13266.76">21928 7379 552 0,'0'0'174'16,"0"0"-140"-16,0 0-34 15,0 0 0-15,0 0 42 16,0 0 0-16,38 2-12 0,-18-2-25 15,-1 2 7 1,-3 1-5-16,-5 0-6 0,3 1 0 16,-8 0-1-16,1-4 0 15,-3 0-1-15,-2 0-17 16,-2 0-35-16,0 0-29 16,0 3-116-16,0 4-159 15</inkml:trace>
  <inkml:trace contextRef="#ctx0" brushRef="#br0" timeOffset="13503.77">21880 7538 562 0,'0'0'82'0,"0"0"-46"16,0 0 52-16,0 0-23 15,0 0-36-15,0 0-17 16,60 14-4-16,-41-14-8 16,-2 0 0-16,3 0 0 15,1 0-3-15,3 0-20 16,-2-4-48-16,-4-8-92 16</inkml:trace>
  <inkml:trace contextRef="#ctx0" brushRef="#br0" timeOffset="21262.46">22596 7316 512 0,'0'0'180'0,"0"0"-173"16,0 0-2-16,0 0 2 15,0 0 24-15,0 0-12 16,0 0-7-16,80-14 7 16,-73 14-11-16,-1 0-6 15,-1 0 1-15,-3 0 6 16,-2 9 14-16,0 1-8 15,0 6 5-15,-4 7-9 0,-14 0 3 16,-7 5-6-16,3-4-8 16,3-4-2-16,7-4 2 15,4-2 0-15,2-2 3 16,6 1-3-16,0-3-5 16,0-2 0-16,0 2-12 15,10-2 6-15,9-1 11 16,8-3 0-16,0-1 0 15,-3-3 0-15,-1 0 0 16,-8 0-6-16,-3 0 6 16,-3 0 0-16,-8 0 0 15,2 0 0-15,-3 0 2 0,0 0-2 16,0 0-16 0,0 0-41-16,0 0-110 0</inkml:trace>
  <inkml:trace contextRef="#ctx0" brushRef="#br0" timeOffset="21490.96">22883 7507 470 0,'0'0'323'0,"0"0"-278"0,0 0-43 16,0 0 3-16,0 0-5 16,0 0-10-16,-2 0-19 15,2 0-35-15,0 0-152 16</inkml:trace>
  <inkml:trace contextRef="#ctx0" brushRef="#br0" timeOffset="26032.98">23439 7231 288 0,'0'0'210'0,"0"0"-118"16,0 0-43-16,0 0 26 15,0 0-18-15,0 0-2 16,-10 0-17-16,10 0-13 16,0 0-16-16,0 0-7 15,0 0 6-15,0 0-8 0,0 0 0 16,8 0 1-16,7 0 0 16,1 0 9-16,-3 0-10 15,0 0 4 1,-1-2-2-16,-4 2 8 0,0 0-3 15,3 0-5-15,-5 0-2 16,-3 0 0-16,3 0 0 16,-4 0 0-16,0 0 0 15,-2 0 1-15,0 0-1 16,0 0 1-16,0 0 5 16,0 0-3-16,0 0-2 15,0 4 0-15,0 10 3 16,0 6 2-16,0 2-3 15,0 5 1-15,0 6-4 0,0 1 0 16,-10 0 0-16,3-2-1 16,0-6-6-16,0-4-1 15,3-2 8-15,-1-4-9 16,3-8-13-16,0-1-1 16,0-5-34-16,0-2 5 15,-3 0-48-15,-2 0-330 16</inkml:trace>
  <inkml:trace contextRef="#ctx0" brushRef="#br0" timeOffset="26256.97">23374 7397 617 0,'0'0'112'15,"0"0"-85"-15,0 0 39 16,0 0-18-16,0 0-30 16,0 0-16-16,105-26-2 15,-80 22 0-15,2 2-1 16,-2 0-48-16,0-1-59 16,-2 3-175-16</inkml:trace>
  <inkml:trace contextRef="#ctx0" brushRef="#br0" timeOffset="26701.1">23753 7282 461 0,'0'0'204'0,"0"0"-199"16,0 0-4-16,0 0 31 16,0 0 10-16,0 0-19 15,60-9 14-15,-51 9-15 0,3 0-10 16,-4 2-1 0,-3 4-8-16,-1 2 0 0,-4 5 1 15,0-2 9-15,0 7-2 16,-13 2 3-16,-10 3-7 15,3-6-13-15,1-1 13 16,11-3-7-16,6-4 0 16,2 3-3-16,0-1-7 15,0-2 7-15,10-3-4 16,7-2 5-16,3-4 3 16,3 0-2-16,-2 0-6 15,2 0 7-15,-3-1-1 0,-2-5-2 16,-2-1-1-1,-6 3-26-15,2 0-34 0,-5 0-63 16,-6 4-188-16</inkml:trace>
  <inkml:trace contextRef="#ctx0" brushRef="#br0" timeOffset="39982.97">22989 7400 467 0,'0'0'139'0,"0"0"-90"16,0 0-3-16,0 0 9 15,0 0-8-15,0 0-16 16,0 0-11-16,0 0-3 16,0 0 3-16,0 0-3 15,0 0-1-15,0 0-3 16,0-1 6-16,0-3-8 15,10-2-7-15,7-2-4 16,0-2 3-16,1 2-3 0,-1-1 0 16,-4 4-1-16,3 1 0 15,-4 1 1-15,-3 3 6 16,-3 0-6-16,-6 0-4 16,0 0-4-16,0 0 3 15,0 0 3-15,0 0 0 16,0 0-3-16,0 3 5 15,0 5 0-15,0 2 1 16,-2 2 0-16,-7 2 2 16,1-4-2-16,-2 2 0 15,5-2-1-15,-1 1 0 16,2 1 0-16,0-3 0 0,-2-1 0 16,4-4 1-16,-2 1-2 15,2-1 0-15,2-3-1 16,0-1-1-16,0 0-3 15,0 0 1-15,0 0-2 16,0 0-15-16,0 0-3 16,2 3 6-16,10 0 16 15,1-1 2-15,1 3 1 16,-4 0 0-16,-1 1 3 16,-1 2-3-16,2 1-2 15,1-4 2-15,-2 6 0 16,0-4 0-16,-4 0 0 15,-1 0 4-15,-4 0 3 16,0-2 5-16,0 2 2 16,0 0 9-16,0 4-13 0,-9 1 4 15,-5 1-4-15,-1 0-2 16,-1-3 1-16,3-3-6 16,5-2 6-16,2-1-1 15,2-2-2-15,4-2-6 16,0 0 0-16,0 0 0 15,0 0-1-15,0 0-3 16,0 0-3-16,0 0-9 16,0 0-27-16,0 0-86 15,6-11-168-15</inkml:trace>
  <inkml:trace contextRef="#ctx0" brushRef="#br0" timeOffset="44474.94">21192 8520 688 0,'0'0'67'0,"0"0"-67"15,0 0 5-15,0 0 51 16,0 0-3-16,0 0-22 16,0 0-16-16,0 0 1 15,0 0-4-15,0 0 6 16,2 0-7-16,16-2-4 15,2 2 0-15,7-2-1 16,4 0-2-16,2-1-2 16,-2 0 3-16,5-3-2 0,-7 3-3 15,-4-4-2-15,-1 3 2 16,-8 1-1-16,0 0 2 16,-3-1-1-16,-5 2 2 15,0-2-2-15,-4 4-4 16,-4 0 4-16,0 0-1 15,0 0-9-15,0 0-17 16,0 0-25-16,0 0-22 16,0 0-35-16,0 0-102 15,0 2-191-15</inkml:trace>
  <inkml:trace contextRef="#ctx0" brushRef="#br0" timeOffset="44799.16">21392 8520 268 0,'0'0'341'15,"0"0"-260"-15,0 0-44 16,0 0 16-16,0 0 5 16,0 0-17-16,-6 35-1 15,6-12 5-15,0 3-19 16,0 2-1-16,0 1-15 0,0 0-4 15,0 2-2 1,0-1 0-16,0-4-3 0,2-1-1 16,6-6 0-16,2-3 0 15,-2-6 1-15,-3-4-1 16,-5-2 1-16,0-1-1 16,0-3 1-16,0 0-1 15,0 0 0-15,2 0-30 16,0 0-90-16,5-21-245 15</inkml:trace>
  <inkml:trace contextRef="#ctx0" brushRef="#br0" timeOffset="46477.73">21685 8664 421 0,'0'0'193'0,"0"0"-104"16,0 0-37-16,0 0 21 15,0 0-1-15,0 0-13 16,0-3-29-16,0 3-13 15,0 0-2-15,0 7 10 16,2 10-11-16,0-2-5 16,2 6-7-16,-2-2-1 15,1 2-1-15,-1-1 6 0,-2-4-11 16,0-4 5 0,2 0 0-16,-2-5 0 0,0-2-1 15,0-1-1-15,0-4-7 16,0 0 7-16,2 0-3 15,-2 0 3-15,0 0-2 16,0 0 0-16,0 0 4 16,0-14-7-16,0-8 0 15,0-2-1-15,0 0 6 16,5-3 2-16,4 6-10 16,2-2-5-16,3 4 6 15,1 3-3-15,1-3-3 16,1 8 1-16,-2-2-3 0,1 7 10 15,-4 6 2 1,-8 0-1-16,1 0 4 0,-1 0-3 16,-2 0-8-16,0 12 7 15,-2 0 6-15,0 2 5 16,0 2-5-16,-4-4 0 16,-7 2 0-16,3-6 8 15,-2-1-4-15,6-2-3 16,-1-3-1-16,2 3-1 15,3-2 1-15,-1 0-2 16,1 1 1-16,0 2 0 16,0-1-3-16,0 5 2 15,4 1 1-15,11-2-5 16,4 2 6-16,-1-3-6 0,-3-2 6 16,-1-2-4-16,-3 2 4 15,-3-3 0-15,-1 4 0 16,-2-3 0-16,-3-2 0 15,0 0 0-15,-2-2-3 16,0 2-3-16,0-2-2 16,0 0-23-16,0 0-54 15,0 0-114-15</inkml:trace>
  <inkml:trace contextRef="#ctx0" brushRef="#br0" timeOffset="46885.16">22255 8511 515 0,'0'0'145'0,"0"0"-115"15,0 0 6-15,0 0 26 0,0 0-5 16,0 0-16-16,0-3-25 16,0 3 9-16,5 0-5 15,10 0-7-15,1 0-7 16,-1 0-3-16,-3 0-2 15,-1 0 0-15,-3 0 0 16,-3 0-1-16,0 0 0 16,-4 0-3-16,-1 0-15 15,0 0-2-15,0 0-23 16,0 0-28-16,-1 0-75 16,-11 3-131-16</inkml:trace>
  <inkml:trace contextRef="#ctx0" brushRef="#br0" timeOffset="47144.07">22255 8511 448 0,'-72'116'162'0,"72"-116"-105"15,0 0-23-15,0 1 14 16,14-1 6-16,4 3-10 15,2-2-28-15,-2-1-11 16,-4 3-2-16,0-3 12 16,-2 0 1-16,-3 0-7 15,-4 0-9-15,0 0 1 16,1 0-1-16,-4 0 0 0,0 0-19 16,-2 0-49-16,0 0-216 15</inkml:trace>
  <inkml:trace contextRef="#ctx0" brushRef="#br0" timeOffset="49989.03">22922 8398 561 0,'0'0'204'0,"0"0"-157"16,0 0-25-16,0 0 32 15,0 0 7-15,0 0-35 16,-10 0-12-16,8 16-7 16,-4 2 10-16,1 3-17 15,3 0 6-15,2 2-6 0,0-2 1 16,0-3-1-16,0-2-1 16,0-2-6-16,9-6-9 15,7 0 2-15,2-4-5 16,10-4-11-16,8 0 10 15,5-4-3-15,-5-12-3 16,1-4 2-16,-10 0 6 16,-7 2 13-16,-9 2 5 15,-9 0 0-15,-2 0 21 16,0 4 12-16,-7 0 8 16,-11 0 1-16,-5 4-17 15,0-4-13-15,-3 6-11 16,0 3 4-16,1-2 12 0,3 5-14 15,4 0-3 1,7 0 0-16,2 0 0 0,5 0-26 16,2 5-28-16,2 10-71 15,0-3-76-15,0-4-369 16</inkml:trace>
  <inkml:trace contextRef="#ctx0" brushRef="#br0" timeOffset="50222.01">23432 8418 293 0,'0'0'585'0,"0"0"-523"0,0 0-53 16,0 0 8-16,0 0-12 15,0 0-5-15,-10-4-1 16,10 4-21-16,0 0-49 16,0-4-107-16,15 0-373 15</inkml:trace>
  <inkml:trace contextRef="#ctx0" brushRef="#br0" timeOffset="50790.62">23663 8247 621 0,'0'0'129'0,"0"0"-84"16,0 0 21-16,0 0-3 15,0 0-20-15,0 0-7 16,-40-14-14-16,37 14-13 15,-5 0-3-15,-3 0-6 16,-1 10-1-16,-7 12 0 16,1 1-3-16,3 0 4 15,0 2 0-15,7-3-10 0,4-6-12 16,4-4-2-16,0-3 4 16,0-6-20-16,0-1-8 15,11-2 23-15,10 0 8 16,9-18 11-16,-1-4-2 15,-2 2 2-15,-6 3 4 16,-8 4 2-16,-7 3 18 16,-2 6 4-16,-1-1 3 15,-3 5 21-15,0 0-4 16,0 0-4-16,0 0-6 16,0 0-18-16,0 0-2 15,0 0-6-15,0 0-6 16,0 0 1-16,0 0-2 15,2 15 2-15,3 7 1 16,2 1-2-16,-3 7 1 0,0-1-1 16,-2 2-1-16,0-2-2 15,1-2 3-15,-1-4-2 16,0-7-5-16,1-4-6 16,-3-3-19-16,2-9-17 15,0 0-40-15,1 0-27 16,5-11-265-16</inkml:trace>
  <inkml:trace contextRef="#ctx0" brushRef="#br0" timeOffset="51121">23882 8242 726 0,'0'0'144'16,"0"0"-136"-16,0 0-6 16,0 0 66-16,0 0 4 15,0 0-35-15,-9 41-11 16,9-21-7-16,0 0 5 16,0 4-12-16,0 1-11 15,0-2-1-15,0 0 0 16,0-1 4-16,0-4-4 15,0-6-1-15,0-2 1 16,0-4-3-16,0-4 2 0,0-2-14 16,0 0-8-16,0 0-19 15,-2 0-45-15,-5-6-91 16,0-14-511-16</inkml:trace>
  <inkml:trace contextRef="#ctx0" brushRef="#br0" timeOffset="110080.81">4401 1247 79 0,'0'0'270'0,"0"0"-197"15,0 0-62-15,0 0 9 16,0 0 8-16,0 0-7 16,0 0-4-16,0 0-12 15,0 0-2-15,0-14-3 16,0 14-9-16,0 0-1 0,3 0-16 15,4 0 14-15,4 0 5 16,5 0 7-16,1 0 5 16,3 0-4-16,3 0-2 15,-3 6 5-15,8 4-4 16,-3 2 0-16,6 0 2 16,-2 0 2-16,2-1-2 15,3-2 0-15,1 3-1 16,3-2 5-16,5 2 18 15,5 0-5-15,4-2 0 16,4 0-2-16,2 2-10 16,4-2 5-16,5 0-2 15,3 1-10-15,1 1 6 0,-6 0-6 16,-1 1-1 0,-2 1 1-16,-7 1 5 0,4 1-5 15,-3-1 1-15,0 2-2 16,2-3-4-16,2 1 5 15,0 0 0-15,3-1 5 16,-3 1-3-16,-7-3-2 16,0 2 0-16,-1-2-1 15,-6 3 1-15,4 2 0 16,-6 0 0-16,-1 1 1 0,-1 2-2 16,3 2 2-1,-5 3-2-15,3-2 2 0,3 2 7 16,-4-4-7-16,3 4 1 15,-1 1-1-15,-1-2 1 16,1-2-2-16,-1 0 0 16,-3-2 0-16,-3 1 0 15,1 2-1-15,-1 1 0 16,0 2 2-16,0 0 1 16,-1 3 2-16,2-2-1 15,3 4 1-15,3 3 18 16,5-2 7-16,3-4-22 15,3 4-3-15,-6-6-1 16,1 0-3-16,-12-3 2 16,-3-6-2-16,-8 1 0 0,-10-7-1 15,-3 2 1-15,-7-3 3 16,4-1-3-16,-7-4 0 16,3-1 5-16,-3-1-5 15,-2-1 0-15,0-2-3 16,-2 0 6-16,0 0 0 15,0 0-3-15,0 0-9 16,-2 0-27-16,-18-5-231 16</inkml:trace>
  <inkml:trace contextRef="#ctx0" brushRef="#br0" timeOffset="110828.04">7038 2409 415 0,'0'0'7'0,"0"0"4"15,0 0 12-15,0 0 1 16,0 0-3-16,0 0 22 15,56 7 13-15,-44-2-12 16,0-2-24-16,2-1 5 16,0 2-11-16,3 4-5 15,1-2 0-15,7 2 6 16,6 2-2-16,-2-2-6 16,4 3 1-16,-3-4-5 15,-6-1-2-15,-2-2-1 0,-6-1 0 16,-3-3 0-16,-1 1 0 15,-4 1 1-15,1 0-2 16,1-2 2-16,-2 0-2 16,0 0 0-16,3 0-5 15,-3-13 1-15,-1-6-3 16,-3-5 6-16,-4-2 2 16,0-6-1-16,0-2 2 15,0-5 0-15,-11 2 5 16,-5 2-4-16,5 10-1 15,3 2 0-15,0 8 0 16,4 4 6-16,2 2-7 16,0 7 0-16,-1 2 2 0,1-3-2 15,2 3 9-15,0 0 3 16,-3 0 5-16,3 0-5 16,0 0-1-16,0 0-4 15,0 0-6-15,0 0-1 16,0 0-5-16,0 0-28 15,0 0-25-15,0 5-114 16,0 2-90-16</inkml:trace>
  <inkml:trace contextRef="#ctx0" brushRef="#br0" timeOffset="111581.54">7485 1662 371 0,'0'0'0'0,"0"0"5"16,0 0-5-16,0 0 30 16,0 0 36-16,0 0-23 15,-3-12-7-15,3 12-17 16,3 0-4-16,15 0 35 0,9 6-26 16,2 6-5-1,12 5 2-15,6 4-4 0,6 2-4 16,4-1 4-16,3-3-7 15,0 2-8-15,-2-3 1 16,-1-3-4-16,-2-1 2 16,-5 0-1-16,-2 1 0 15,-1 2 0-15,1 4 0 16,4 4 6-16,1-2-6 16,3 5 0-16,2-2 1 15,4 1-1-15,7 6 0 16,7-8-1-16,3 2 1 15,-9-3 12-15,-5-3-8 16,-13-4-4-16,-13 3 4 16,-7-1 1-16,-9 3 12 0,3 0 8 15,-4-2-15 1,-2-2-9-16,-4-4 0 0,-5-2-1 16,-6-4 0-16,3-4 0 15,-6-2 1-15,-2 0 0 16,0 0-1-16,0-2-3 15,0 0-4-15,0 0-19 16,0-15-40-16,-2-16-211 16</inkml:trace>
  <inkml:trace contextRef="#ctx0" brushRef="#br0" timeOffset="112128.32">8990 1935 518 0,'0'0'100'16,"0"0"-94"-16,0 0-2 15,0 0-4-15,0 0 61 16,0 0 0-16,-2 24-17 0,14-10-21 16,1 1-18-16,4-4-1 15,-7-1-4-15,6 2 0 16,-1-2 0-16,6 5 8 16,3 2 0-16,3 3 5 15,0 4-3-15,5 4-6 16,-8 1-4-16,4-2 1 15,-5-5-1-15,-9-8-6 16,-6-3 6-16,-5-5-1 16,-3-3 1-16,0 2 2 15,0 2 14-15,-17 5 4 16,-8 2-19-16,-12 8 8 16,-3 2-7-16,0 3 14 15,0-1-5-15,4-1-2 0,7-6-2 16,4-1-5-16,8-6-2 15,3-3 1-15,6-4 0 16,3-1-1-16,3-1 1 16,0-3-1-16,2 0-2 15,0 0-10-15,0 0-30 16,0 0-79-16,6 0-201 16</inkml:trace>
  <inkml:trace contextRef="#ctx0" brushRef="#br0" timeOffset="139897.51">9713 2148 72 0,'0'0'407'0,"0"0"-380"16,0 0-4-16,0 0 49 16,0 0-9-16,0 0-12 15,0 0-17-15,0 0 4 16,66 19-13-16,-53-13 10 15,3 2-8-15,-1-1-1 16,3-1-15-16,-1-1-11 0,-3 2-4 16,-3-5 3-1,-5 2-12-15,-1-4-1 16,0 0-14-16,-3 0-26 0,-2 0-19 16,0 0-37-16,0 0-55 15</inkml:trace>
  <inkml:trace contextRef="#ctx0" brushRef="#br0" timeOffset="140159.07">9803 2213 526 0,'0'0'117'0,"0"0"-85"16,0 0 18-16,0 0 2 0,0 0-7 15,0 0-7-15,-49 121-26 16,41-92-10-16,0 0-3 16,4-7 3-16,-2-4-2 15,5-4 0-15,1-4-1 16,0-2-2-16,0 0-12 16,0-6-24-16,0-2-28 15,5 0-61-15,12-7-105 16</inkml:trace>
  <inkml:trace contextRef="#ctx0" brushRef="#br0" timeOffset="140906.68">10075 2293 617 0,'0'0'83'0,"0"0"-80"15,0 0 4-15,0 0 30 0,0 0-24 16,0 0 10-16,-25 87-11 16,18-69 6-16,-1-2-11 15,1 2 0-15,1 0-7 16,1-6 3-16,0-2-3 16,2-3 0-16,3-7-4 15,0 0-5-15,0 0 2 16,0 0-10-16,0 0 4 15,0 0-17-15,0-9 26 16,0-11-9-16,0-6 2 16,8 0 7-16,1 2-2 15,0 1 2-15,2 2 6 0,-2 7-2 16,-2 5 1-16,-3 7-1 16,2 2 0-16,2 0 0 15,0 0-2-15,-1 0 2 16,-3 5 1-16,-2 9 4 15,-2 2 12-15,0-2-1 16,0 0-3-16,0 0 1 16,-4-2-1-16,-7-2-6 15,5-2 3-15,1-4 9 16,5-2-14-16,0-2-5 16,0 3-3-16,0 2 1 15,0 1 0-15,0 0 1 16,5 0-6-16,3 0 6 0,-1-1-6 15,2-2 7-15,0 3 4 16,0 0-4-16,-3-2-2 16,1 1 2-16,2-3-2 15,-4-1-3-15,1 1-9 16,-2-2-16-16,1 4-3 16,2-4-7-16,0 0-21 15,1 0-50-15,1-6-119 16</inkml:trace>
  <inkml:trace contextRef="#ctx0" brushRef="#br0" timeOffset="143562.87">20249 3002 363 0,'0'0'33'0,"0"0"-8"0,0 0 2 16,0 0 20-16,0 0 21 15,0 0-6-15,1 2-28 16,-1-2 0-16,0 0-26 16,0 0 6-16,0 0-13 15,0 0-1-15,0 0-1 16,0 0 1-16,0 0 0 15,0 0-1-15,0 0-3 16,0 0 1-16,0 0-5 16,0 0-3-16,0 0 5 15,0 0 5-15,0 0 0 16,0 0 1-16,0 0 0 16,0 0 1-16,0 0 0 15,0 0 10-15,0 0 2 16,0 0 5-16,0 0 5 0,0 0 11 15,0 0 1-15,0 0-13 16,-1 0-7-16,-15 2-13 16,-6 1-2-16,-5 6 1 15,-2-2-2-15,-5 3 1 16,-1-2-1-16,2 1 0 16,-1-1-2-16,5-4 3 15,2 4-6-15,2-4 1 16,-1 4 1-16,2-2 4 15,-6 2 0-15,4-2-1 16,-3 3 0-16,2-2 1 16,-4 0 0-16,-2 5 1 0,2-1-1 15,-5 3 0-15,-12 2 4 16,-5 6-3-16,-9 2-1 16,-4 0 0-16,6-1 24 15,9-2-18-15,-1 4 2 16,-4-2-8-16,-7 7-2 15,-6 3 2-15,-2-3 0 16,1 2 0-16,2-2 0 16,2-2 0-16,2 0 0 15,4 0 0-15,5 0 0 16,-1 2 0-16,4 1-2 16,3 2 2-16,3 2 0 15,0 2 0-15,5 0 0 16,2 1 6-16,4-4-5 15,6-4 0-15,3-3-1 0,7-12 3 16,6-4 6-16,6-6 5 16,3-3-1-16,1 0-8 15,1 2-3-15,-2 0-2 16,-3 2 4-16,1-3 0 16,4 0-3-16,2 0 1 15,0-3-1-15,0 0-2 16,0 0-11-16,0 0-32 15,0 0-62-15,0-20-187 16</inkml:trace>
  <inkml:trace contextRef="#ctx0" brushRef="#br0" timeOffset="144095.95">18329 3650 515 0,'0'0'91'16,"0"0"-76"-16,0 0 20 15,0 0 25-15,0 0-23 16,0 0 2-16,-50 7-2 15,34 2-13-15,0-4-11 16,-4 5-1-16,2 2-4 16,1 1 0-16,-2 2-8 0,6 3-1 15,2-1 1-15,3-6-1 16,7 2 1-16,1 0-3 16,0 1 0-16,0 1 1 15,11 1 0-15,13 0 2 16,10 0 0-16,4 0 4 15,0-4-2-15,-5-4-2 16,-1-5-20-16,-3-3-24 16,-5-9-32-16,-5-21-128 15</inkml:trace>
  <inkml:trace contextRef="#ctx0" brushRef="#br0" timeOffset="144777.04">19678 2201 467 0,'0'0'69'16,"0"0"-54"-16,0 0-3 15,0 0 71-15,0 0 9 16,0 0-36-16,-18-5-28 16,-2 3-13-16,-4 2 8 15,-5 0-13-15,-4 0-3 16,-10 7-7-16,-6 7 0 0,-9 10 0 15,-9 7-2-15,-9 4 0 16,-10 11-1-16,-4 5-12 16,-8 5 7-16,-4 11 7 15,-5-2 1-15,0 5-1 16,-1 8 1-16,-1-1 0 16,5 1 1-16,4-4-1 15,6-6 0-15,5-3 4 16,3-6-2-16,5-4 3 15,5-6 7-15,4-6-3 16,16-8 3-16,12-9-3 16,19-12-9-16,14-8 0 0,7-4-6 15,4-2 5-15,0 0-19 16,0 0 5-16,0 0-28 16,0 0-40-16,0-17-124 15</inkml:trace>
  <inkml:trace contextRef="#ctx0" brushRef="#br0" timeOffset="145092.79">17583 3180 449 0,'0'0'0'0,"0"0"-181"0,0 0 181 16,0 0 142-16,0 0-57 16,0 0 21-16,-76 66-49 15,65-44-36-15,7 1-18 16,4 0 8-16,0-3-10 16,0 1 5-16,6-4-4 15,9-2 0-15,1-4-2 16,4-2 0-16,0-7 0 15,5-2-2-15,4 0 2 16,11-18-21-16,5-21-83 16,5-11-413-16</inkml:trace>
  <inkml:trace contextRef="#ctx0" brushRef="#br0" timeOffset="147651.14">19192 4091 549 0,'0'0'104'0,"0"0"-101"16,0 0-3-16,0 0 0 15,0 0 1-15,0 0 6 16,0 0-6-16,0 1-2 16,0-1-4-16,0-14-44 15,0 0-190-15</inkml:trace>
  <inkml:trace contextRef="#ctx0" brushRef="#br0" timeOffset="147986.45">19183 3706 252 0,'0'0'325'15,"0"0"-261"-15,0 0-60 0,0 0 17 16,0 0 23-16,0 0-27 16,0 0-17-16,0 0-6 15,0 0-28-15,0-3-93 16</inkml:trace>
  <inkml:trace contextRef="#ctx0" brushRef="#br0" timeOffset="148497.32">19190 3116 489 0,'0'0'36'16,"0"0"-36"-16,0 0-32 0,0 0 11 15,0 0 12-15,0 0-25 16,0-16-40-16</inkml:trace>
  <inkml:trace contextRef="#ctx0" brushRef="#br0" timeOffset="148892.5">19203 2944 600 0,'0'0'97'16,"0"0"-77"-16,0 0-18 15,0 0 5-15,0 0 0 16,0 0-6-16,27 0 7 16,-4-9-8-16,-1 0 0 15,8-3-2-15,2-4 1 0,-3-1-5 16,-3-1-48-16,-2-6-78 16,-5 2-301-16</inkml:trace>
  <inkml:trace contextRef="#ctx0" brushRef="#br0" timeOffset="149330.46">19226 2097 467 0,'0'0'19'0,"0"0"-19"16,0 0 10-16,0 0-10 15,0 0-2-15,0 0-10 16,106-8-29-16,-85-8-168 16</inkml:trace>
  <inkml:trace contextRef="#ctx0" brushRef="#br0" timeOffset="162178.7">19857 1847 478 0,'0'0'111'0,"0"0"-69"16,0 0 6-16,0 0 19 15,0 0 11-15,0 0-12 16,0 0-18-16,0 0-18 15,-5 0 5-15,5 0-13 0,0 0-2 16,0 0-5-16,0 0-13 16,0 0-2-16,0 0-1 15,0 13-6-15,0 13 7 16,16 6 5-16,4 3-5 16,-1-3-3-16,2-4 3 15,-3-2 0-15,-3-8 0 16,-6-4-1-16,-2-5 2 15,-2-8-2-15,-1-1 1 16,-4 0-1-16,2 0-2 16,-2 0-2-16,2 0-2 15,0 0 2-15,1-10 4 16,-1-15 1-16,2-2 1 0,1-7-1 16,0 2 1-1,-1 2-1-15,-4 3 0 0,2 2 5 16,2 1-10-16,3 0 5 15,2 2-1-15,0 5 1 16,0 6 0-16,-6 2 0 16,0 5 0-16,-1 2 0 15,-2 2 0-15,0 0 1 16,0 0 2-16,0 0-1 16,0 0 1-16,0 0-6 15,0 0-2-15,0 0-24 16,0 0-36-16,0 8-52 15,0 6-172-15</inkml:trace>
  <inkml:trace contextRef="#ctx0" brushRef="#br0" timeOffset="162861.17">20262 2017 87 0,'0'0'634'0,"0"0"-580"0,0 0-45 15,0 0 24-15,0 0 30 16,0 0-1-16,7 6-43 16,-3 5-5-16,-2 1-2 15,3 9-12-15,0-3 0 16,-1 3 6-16,-3-4-3 16,2-2-2-16,-3-5-1 15,3-6 0-15,-1-1-1 16,-1-3 0-16,-1 0-9 15,0 0 0-15,0 0 3 0,0 0 6 16,0-2-2-16,0-12-15 16,0-4 10-16,-3-2 2 15,0 0 6-15,3-4-6 16,0 1-4-16,0 3 6 16,6-1 4-16,9 4-3 15,-2 4 0-15,0 5 2 16,-3 4 1-16,-4 4-2 15,-2 0-3-15,-2 0 1 16,3 0 2-16,-3 0 1 16,-2 5 1-16,0 12 0 15,0 1 3-15,0 4-3 16,3-4 12-16,1 0-3 0,3-4-8 16,6-2 1-1,0 0-1-15,3 0-2 0,-1-2 0 16,1-4-6-16,-4 0 6 15,-2-4-6-15,-1 2-1 16,-2 0 2-16,-2-2-11 16,-1 0-14-16,0-2-15 15,3 0-66-15,-5 0-147 16</inkml:trace>
  <inkml:trace contextRef="#ctx0" brushRef="#br0" timeOffset="-165502.72">11365 1564 157 0,'0'0'93'16,"0"0"-6"-16,0 0-22 16,0 0-19-16,0 0-15 15,0 0-18-15,0 0 10 16,0 0 27-16,0-2-27 0,0 2 4 15,0 0-11 1,0 0-12-16,0 0-4 0,0 0 0 16,0 0 0-16,0 0-10 15,0 0-25-15,0 0-92 16,0-2-292-16</inkml:trace>
  <inkml:trace contextRef="#ctx0" brushRef="#br0" timeOffset="-163076.25">11424 1497 280 0,'0'0'90'16,"0"0"-75"-16,0 0 6 15,0 0 21-15,0 0-11 16,0 0-4-16,0 2 11 16,0-2 4-16,0 0-15 15,0 0-5-15,0 0 0 16,0 0 9-16,-2 0-15 16,-3 0-5-16,0 0-10 15,3 0 2-15,2 0 0 16,-2 0-3-16,-1 0 3 0,-1 0-3 15,2 0 0 1,-2 0 4-16,-1 0-2 0,0 0-2 16,1 0 3-16,0 0 5 15,-3 0-4-15,2 0-1 16,-1 0-3-16,-1 0 6 16,-1 0-1-16,3 0 2 15,-2 3-2-15,-2-3 1 16,2 0-5-16,1 0 0 15,-1 2-1-15,3 0 3 16,-3-2 1-16,-2 2 1 16,2-1-3-16,-4 1 2 15,2 1 3-15,-3-1-3 16,3 0-2-16,-3 1 1 0,3 2 8 16,1-3-5-16,-2 0-4 15,1-2-2-15,-2 2 0 16,2-2 0-16,-2 3 0 15,-1 1 0-15,2-1 9 16,0 1-9-16,2-2 2 16,-1 0-3-16,2 3 2 15,-1-3-2-15,-1 1 2 16,-3 1-1-16,4-2 0 16,-3 1-1-16,-1-3 1 15,3 5 1-15,-1-3-1 16,-2 0 1-16,3 0 0 15,-3-1 3-15,6 2 3 0,-5-1-3 16,0 0-1 0,0 0-3-16,0 0 2 0,1 0 6 15,4 2 4-15,-1-1 0 16,3-3-9-16,-4 3-3 16,5-1 0-16,-6 0 2 15,1 0-2-15,0 1 0 16,-1 0 3-16,0-1 3 15,3 0 0-15,4-2-4 16,-4 2-2-16,3 0 2 16,-5 1-2-16,2-3 0 15,0 3 0-15,-3-1 0 0,-1 2 0 16,-3 2 0 0,-1 0 0-16,2 0 0 0,-1-1 0 15,1-2 0-15,1 1 0 16,-3 3 0-16,3-4 0 15,7 1-5-15,-1 1 5 16,1-5 5-16,4 3-5 16,-3-3-6-16,3 0 6 15,0 0 0-15,-4 4 5 16,0 2-5-16,-1 2-8 16,-1 3 7-16,2 1 0 15,-4-3 0-15,2 5 2 16,0-2-2-16,3-1 6 15,-1 1-5-15,1-7 0 0,1 1-2 16,0-2-2-16,2 0 4 16,-2 0 0-16,-1 5 0 15,1-2-3-15,0 2 3 16,-1 1-1-16,3 0-1 16,0 2 1-16,0 2 0 15,-2-2-4-15,0 0 9 16,2-4-10-16,0 0 12 15,0-2-6-15,0-1 0 16,0 2-1-16,0 1-5 16,0-2 5-16,0-3 1 0,0 2 2 15,0 1-2 1,0 3-2-16,4-2-6 0,3 1 6 16,0 0 0-16,2 0 2 15,0-2 3-15,5 2-3 16,-4 0-1-16,3-3 1 15,-3 2-2-15,1-2-4 16,-1 0 6-16,0-1-1 16,1 1 1-16,1-5 0 15,-4 3 0-15,5-3 0 16,-3 2 0-16,5-2 0 16,-1 0 0-16,1 0-3 15,1 0 3-15,-1 0 0 16,1 0-1-16,-4-5 0 15,5 0-1-15,-4 1 4 16,2-1-4-16,0 0 2 16,5-2 0-16,-1-2 0 0,2-3-1 15,0 1 0-15,1-3-2 16,-1 2-1-16,-4 5 3 16,-3 1 1-16,-3 2 0 15,-2 0-1-15,-4 0 1 16,-1 4 0-16,0-2-2 15,-1 2 2-15,3-2 1 16,1-1-1-16,0 0-1 16,2-1-1-16,-1-1 2 15,0 3 0-15,0-3 0 0,1 1 0 16,3-3-1 0,1 2 1-16,1-3 3 0,1-2-3 15,3 2-2-15,-3-3 2 16,1 2 2-16,-1 1-2 15,-1 2 0-15,-1-5-3 16,3 6 3-16,-1-5 0 16,-2 0 0-16,1-1-3 15,1 0 3-15,3-5-3 16,1-1 2-16,-5-1 0 16,3 0-3-16,-4 4 2 15,3-2 1-15,-3 2 1 16,-2-2-2-16,-2 0 2 15,0-3 0-15,-5 5 0 16,0 2 1-16,-1-1-1 0,-2 3 1 16,-1 1-1-16,0 2 3 15,0 0 5-15,0 0 2 16,0 1-5-16,0-1 0 16,-4 2 6-16,-4 1-8 15,-1-1 3-15,-5 0 1 16,1 0 2-16,-1 2-9 15,-1 1 0-15,-3 2 0 16,1 0-1-16,3 0-1 16,3 0 0-16,7 0-2 15,2 0 2-15,2 0-7 16,0 0-14-16,-3 0-3 0,1 0 15 16,-1 0 5-16,-1 0-26 15,-1 0-37-15,1 0-91 16,2-4-351-16</inkml:trace>
  <inkml:trace contextRef="#ctx0" brushRef="#br0" timeOffset="-148564.64">10556 1889 268 0,'0'0'129'0,"0"0"-93"15,0 0-26-15,0 0 19 16,0 0-19-16,0 0-9 16,16-8-1-16,-5 4 0 15,5-2-1-15,1-2-7 16,8 0-25-16,0-2-59 15,4-2-197-15</inkml:trace>
  <inkml:trace contextRef="#ctx0" brushRef="#br0" timeOffset="-148314.02">10857 1760 339 0,'0'0'120'16,"0"0"-88"-16,0 0-32 15,0 0 7-15,0 0 10 16,0 0-3-16,26-17 9 16,-18 12-12-16,-2 3-8 15,0 0 4-15,4 1-7 16,-1-6-1-16,-3 5-4 16,6-2 5-16,-3-2-5 15,-1 2-28-15,6-4-1 16,1 0-8-16,-1-4-35 15,-1 1-107-15</inkml:trace>
  <inkml:trace contextRef="#ctx0" brushRef="#br0" timeOffset="-148152.17">11069 1644 223 0,'0'0'133'16,"0"0"-106"-16,0 0 3 15,0 0 17-15,0 0-37 16,0 0 6-16,33-5-10 15,-23 2-6-15,1-1 0 16,0-1-1-16,-1 0-16 16,2 1-57-16,-1-1-160 15</inkml:trace>
  <inkml:trace contextRef="#ctx0" brushRef="#br0" timeOffset="-147963.8">11297 1566 370 0,'0'0'52'0,"0"0"-44"16,0 0-6-16,0 0-1 15,0 0 3-15,0 0-4 16,44-18 0-16,-33 12 0 16,1-1-30-16,-2 6-27 15,1-3-25-15,1 2-154 16</inkml:trace>
  <inkml:trace contextRef="#ctx0" brushRef="#br0" timeOffset="-147792.15">11497 1494 137 0,'0'0'129'16,"0"0"-40"-16,0 0-55 15,0 0-1-15,0 0-25 16,0 0-8-16,58-24 0 15,-42 16-10-15,-2 2-41 16,3-1-35-16,-6 4-66 16</inkml:trace>
  <inkml:trace contextRef="#ctx0" brushRef="#br0" timeOffset="-147358.8">12001 1284 192 0,'0'0'281'16,"0"0"-249"-16,0 0-19 15,0 0 8-15,0 0-6 16,0 0-8-16,6-5 0 15,1 3-2-15,0-2-5 16,0 0 1-16,2-1 0 16,-3 2-2-16,1-1-19 15,0-1-18-15,2 2 9 16,1-3 3-16,2 1-16 0,-1-2-79 16,2 2-53-16</inkml:trace>
  <inkml:trace contextRef="#ctx0" brushRef="#br0" timeOffset="-146429.2">12103 1315 175 0,'0'0'3'16,"0"0"-3"-16,0 0-54 15,0 0 33-15,0 0-38 0</inkml:trace>
  <inkml:trace contextRef="#ctx0" brushRef="#br0" timeOffset="-145065.58">10672 1905 9 0,'0'0'480'16,"0"0"-471"-16,0 0-5 15,0 0-3-15,0 0 1 16,0 0-1-16,60-24-1 0,-47 15 2 16,-1 4-2-16,3-2 0 15,1-2-2-15,5-4-25 16,0-2-52-16,2-3-172 15</inkml:trace>
  <inkml:trace contextRef="#ctx0" brushRef="#br0" timeOffset="-144831.77">11067 1692 378 0,'0'0'80'16,"0"0"-64"-16,0 0 2 0,0 0-2 15,0 0-9-15,0 0-4 16,8-2-3-16,0-3-2 16,5 0 1-16,5-2 1 15,2-4 0-15,4-3-20 16,2 0-5-16,8-4-43 16,4-4-30-16,5 0 83 15,-1 0-160-15</inkml:trace>
  <inkml:trace contextRef="#ctx0" brushRef="#br0" timeOffset="-144681.95">11478 1509 261 0,'0'0'162'15,"0"0"-132"-15,0 0-10 0,0 0 1 16,0 0-14-16,0 0-6 16,17-3 2-16,-13 1-3 15,2 0 0-15,2 2 0 16,1-3-2-16,4 0 0 15,5-5-29-15,4-6-81 16</inkml:trace>
  <inkml:trace contextRef="#ctx0" brushRef="#br0" timeOffset="-143943.31">13256 784 211 0,'0'0'135'0,"0"0"-83"15,0 0-20-15,0 0-19 0,0 0-7 16,0 0-5 0,24-11-2-16,-22 11 1 0,1-2 0 15,3 1-12-15,4-1-28 16,1-2-40-16,5 0-164 15</inkml:trace>
  <inkml:trace contextRef="#ctx0" brushRef="#br0" timeOffset="-143766.35">13590 653 397 0,'0'0'96'16,"0"0"-96"-16,0 0-2 15,0 0 2-15,0 0 1 0,0 0-1 16,14 0 0-16,-12 0-5 16,5-4-9-16,-1 0-57 15,3-3-315-15</inkml:trace>
  <inkml:trace contextRef="#ctx0" brushRef="#br0" timeOffset="-143585.11">13774 585 453 0,'0'0'39'15,"0"0"-39"-15,0 0 0 16,0 0 2-16,0 0-2 0,0 0-8 16,26 0 8-16,-22 0-14 15,3-2-3-15,2-7-136 16</inkml:trace>
  <inkml:trace contextRef="#ctx0" brushRef="#br1" timeOffset="-114291.77">11292 1748 59 0,'0'0'347'0,"0"0"-300"16,0 0-18-16,0 0 10 15,0 0 40-15,0 0-1 16,0 0-24-16,0 0-11 15,0 3 0-15,0-3-2 16,0 0-3-16,0 0-17 0,0 0-4 16,0 0-1-16,0 0-10 15,0 0-6-15,0 0 1 16,0 0-1-16,0 0 0 16,0 0 0-16,0 0 0 15,0-3-1-15,5-5-4 16,10-8 2-16,8-3 1 15,1-6-21-15,5-1-46 16,-3-1-30-16,-1-2-119 16</inkml:trace>
  <inkml:trace contextRef="#ctx0" brushRef="#br1" timeOffset="-113882.2">11561 1492 375 0,'0'0'88'0,"0"0"-57"0,0 0 0 15,0 0 47-15,0 0-7 16,0 0-34-16,0 4-23 16,0-4-10-16,0 0 1 15,0 0-5-15,0 0 0 16,0 0 2-16,14-7 0 15,1-2-1-15,6-6-2 16,4-1 1-16,1 1-11 16,3-5-44-16,-4-1-37 15,5 4-64-15</inkml:trace>
  <inkml:trace contextRef="#ctx0" brushRef="#br1" timeOffset="-113602.35">11896 1349 441 0,'0'0'112'0,"0"0"-52"16,0 0-42-16,0 0 40 15,0 0-13-15,0 0-14 16,11 0-11-16,5-5-10 0,2-4-4 16,-3 1-5-1,5-2-1-15,-1 0 0 0,-4 2-11 16,1-2-15 0,-3 2-29-16,1-4-32 0,-1 0-106 15</inkml:trace>
  <inkml:trace contextRef="#ctx0" brushRef="#br1" timeOffset="-112935.7">12180 1226 311 0,'0'0'152'0,"0"0"-134"16,0 0-6-16,0 0 8 15,0 0 33-15,0 0 4 16,18 0 1-16,-3-5-28 16,-2-3-17-16,1 0-12 15,-1-3-1-15,-3 2-3 16,2-1-27-16,1-1-40 15,-3 0-43-15,3 1-24 16</inkml:trace>
  <inkml:trace contextRef="#ctx0" brushRef="#br1" timeOffset="-112683.59">12483 1085 470 0,'0'0'50'0,"0"0"-38"15,0 0 8-15,0 0 36 16,0 0-22-16,0 0-7 0,131-62-6 16,-105 47-21-16,0 1 2 15,-5 1-2-15,-3-1-12 16,1 2-26-16,-4 1-17 15,-7 2-6-15</inkml:trace>
  <inkml:trace contextRef="#ctx0" brushRef="#br1" timeOffset="-111428.04">11279 1694 179 0,'0'0'200'0,"0"0"-139"15,0 0-33-15,0 0 12 16,0 0 27-16,0 0-11 15,0 0-7-15,0 0-8 16,0 0-8-16,0 0-19 16,0 0 6-16,0 0-14 15,0 0 3-15,-7 0-9 16,-1 6 1-16,-6 2-2 16,1 3-4-16,-6-1 1 15,1-1-9-15,1 5 3 16,1-2-17-16,1 1-7 15,-1-1-66-15,1-5-44 16,1-2-91-16</inkml:trace>
  <inkml:trace contextRef="#ctx0" brushRef="#br1" timeOffset="-111143.1">11015 1838 304 0,'0'0'117'16,"0"0"-90"-16,0 0-10 15,0 0 12-15,0 0 3 0,0 0-4 16,-21 11 5-16,19-11-18 15,-4 0-7-15,2 2-7 16,2 2-2-16,-3 0-5 16,1 0-32-16,0 0-37 15,-3 1-180-15</inkml:trace>
  <inkml:trace contextRef="#ctx0" brushRef="#br1" timeOffset="-110089.68">10142 2326 274 0,'0'0'103'16,"0"0"-71"-16,0 0 11 15,0 0-26-15,0 0-14 16,0 0-2-16,67-41-1 16,-52 34-3-16,3-3-7 0,-3-4-47 15,1-2-133-15</inkml:trace>
  <inkml:trace contextRef="#ctx0" brushRef="#br1" timeOffset="-109851.95">10390 2135 467 0,'0'0'85'0,"0"0"-75"15,0 0-4-15,0 0 46 16,0 0-36-16,0 0-11 16,35-9-5-16,-24 1 0 0,4 1-4 15,1-3-11 1,4 1-30-16,1-2-32 16,-2 3 0-16,2 0-123 0</inkml:trace>
  <inkml:trace contextRef="#ctx0" brushRef="#br1" timeOffset="-109663.56">10706 2014 377 0,'0'0'86'16,"0"0"-58"-16,0 0-11 0,0 0 28 16,0 0-24-16,0 0-20 15,43-21 13-15,-37 16-14 16,5-4-1-16,3 3 0 15,-6 0-34-15,6-5-21 16,1 2-6-16,0-1-139 16</inkml:trace>
  <inkml:trace contextRef="#ctx0" brushRef="#br1" timeOffset="-109450.73">10994 1852 426 0,'0'0'101'16,"0"0"-61"-16,0 0-31 16,0 0 12-16,0 0 9 0,0 0-26 15,19-15-4-15,-11 9-2 16,0-1-5-16,-1 2-39 16,-3-1-18-16,5 2-18 15,0-3-47-15,0 1-137 16</inkml:trace>
  <inkml:trace contextRef="#ctx0" brushRef="#br1" timeOffset="-109260.52">11174 1746 416 0,'0'0'78'0,"0"0"-58"0,0 0 7 15,0 0 18-15,0 0-39 16,0 0-6-16,22-20 0 15,-12 14-5-15,0 3-30 16,-2-2-14-16,3 1-2 16,-2 1-29-16,1-2-79 15,0-1 45-15,-2 0 19 16</inkml:trace>
  <inkml:trace contextRef="#ctx0" brushRef="#br1" timeOffset="-109099.91">11174 1746 54 0,'158'-94'78'0,"-153"94"31"15,-5-2 16-15,0 2-49 16,0 0-39-16,0-2-1 0,0 2-2 16,2 0-11-16,2-2-23 15,3 0 0-15,4-6-3 16,0-1-8 0,5 2-48-16,-3-5-21 0,3 0-316 15</inkml:trace>
  <inkml:trace contextRef="#ctx0" brushRef="#br1" timeOffset="-108201.66">12749 935 450 0,'0'0'98'16,"0"0"-45"-16,0 0-23 15,0 0 27-15,0 0-9 16,0 0-19-16,0 0 6 16,0 0-24-16,8 0-5 15,3 0 1-15,1 0-7 16,7 0 4-16,1 0-4 0,5 0-2 16,1-5-6-1,1-4-29-15,0-2-22 0,-5 1-43 16,-4 0-85-16</inkml:trace>
  <inkml:trace contextRef="#ctx0" brushRef="#br1" timeOffset="-107935.25">13027 877 238 0,'0'0'211'16,"0"0"-167"-16,0 0 40 15,0 0-34-15,0 0-11 16,0 0-2-16,48 0-24 16,-34 0-7-16,-3-7-5 0,0 3-1 15,0 1 0-15,-2-2-13 16,1-2-18-16,-2 4-16 16,3-3-53-16,0 2 40 15,5-3-9-15,7 0 18 16,6-5 29-16,6-4-215 15</inkml:trace>
  <inkml:trace contextRef="#ctx0" brushRef="#br1" timeOffset="-107587.27">13507 730 156 0,'0'0'364'0,"0"0"-262"0,0 0-45 15,0 0-29-15,0 0-8 16,0 0-13-16,4-3-2 15,2 0-2-15,-2 1 0 16,5-3-3-16,-3 0-1 16,2-1-1-16,0 2-11 15,3-9-4-15,3 5-5 16,-1-4-10-16,3 0-16 16,-3 7-16-16,-2-2 16 15,-1 3 13-15,-2 3 32 16,-4-1-5-16,-1 2 6 15,-1 0 2-15,0-3-8 16,3 1 9-16,0-1-2 0,-1 0 1 16,0-1-9-16,1 0 9 15,1 0 0-15,0 2 0 16,0-2 0 0,-2 3 6-16,-2-1 0 0,0-5-6 15,-2 3-16-15,0-1-247 16</inkml:trace>
  <inkml:trace contextRef="#ctx0" brushRef="#br1" timeOffset="-107317.68">13762 548 469 0,'0'0'93'0,"0"0"-80"16,0 0 44-16,0 0-8 16,0 0-31-16,0 0-13 15,60-33 8-15,-49 29 4 16,-2 0-13-16,-2-1-4 16,0 5-1-16,-1-3 0 15,1-3-8-15,2 1-30 16,2-6-34-16,2-3-81 15,7-2 30-15</inkml:trace>
  <inkml:trace contextRef="#ctx0" brushRef="#br1" timeOffset="-107151.87">14096 381 553 0,'0'0'89'16,"0"0"-68"-16,0 0 23 15,0 0-19-15,0 0-25 16,0 0 0-16,0 0-16 16,0 0-22-16,0 0-158 15</inkml:trace>
  <inkml:trace contextRef="#ctx0" brushRef="#br1" timeOffset="-104920.2">13073 877 502 0,'0'0'90'0,"0"0"-90"16,0 0 0-1,0 0 0-15,0 0 10 0,0 0 23 16,0 0-11-16,0 0 8 16,105-26-11-16,-91 26-10 15,4 0-3-15,-3-3-5 16,2 3 0-16,-1-4-1 16,4 2 0-16,1 0-1 15,-4 0 0-15,3 0-23 16,-7 2-13-16,1 0-17 15,-7-2-45-15,1 2 41 16,-1 0-29-16,0 0-172 0</inkml:trace>
  <inkml:trace contextRef="#ctx0" brushRef="#br1" timeOffset="-104534.9">13482 846 264 0,'0'0'166'15,"0"0"-116"-15,0 0-4 16,0 0 5-16,0 0-29 16,0 0 1-16,68 5-11 15,-53-5-5-15,6 0-7 16,-1 0 1-16,2 0-2 0,-2 0-5 16,-2 0-25-16,4 0-57 15,1-3 66-15,3-1-11 16,1 0-304-16,2 2 337 15,-2 2-101 1,-5 0 322-16,-2 0-297 0,-4 0 76 16,-5 0 0-16,-6 4 240 15,3-2-214-15,-3 0-18 16,0 0 42-16,-3-2 26 16,4 0-33-16,-2 3-23 15,1-3-3-15,-1 0-6 16,1 0 1-16,0 0-9 15,1 3-3-15,-1-3-7 0,3 0-37 16,2 0-61 0,1 0-111-16</inkml:trace>
  <inkml:trace contextRef="#ctx0" brushRef="#br1" timeOffset="-104347.14">14159 856 181 0,'0'0'299'0,"0"0"-283"16,0 0 17-16,0 0 24 16,0 0-34-16,0 0-19 15,20 4 3-15,-18-4-7 0,7 0 2 16,0 0-2 0,5 0 0-16,-4 0-43 15,-1-6-152-15</inkml:trace>
  <inkml:trace contextRef="#ctx0" brushRef="#br1" timeOffset="-101782.97">12795 916 241 0,'0'0'138'16,"0"0"-85"-16,0 0-5 16,0 0 38-16,0 0-6 15,0 0-10-15,0 0-21 0,0 0 12 16,0 0-10 0,0 0-19-16,4 0-31 15,7-2-1-15,5-2 2 0,4 0-4 16,4-2-18-16,10 0-27 15,2-2-16-15,5-6-21 16,5 5-9-16,-4-3-86 16,-5 3-221-16</inkml:trace>
  <inkml:trace contextRef="#ctx0" brushRef="#br1" timeOffset="-101587.1">13325 806 417 0,'0'0'99'15,"0"0"-77"-15,0 0-4 0,0 0 34 16,0 0-23-16,0 0-7 16,22-1-11-16,-13 1-10 15,5 0 2-15,1 0-3 16,5 0-32-16,5 0 6 16,2 0-56-16,4 0 13 15,-2 0-39-15,0 0-94 16</inkml:trace>
  <inkml:trace contextRef="#ctx0" brushRef="#br1" timeOffset="-101248.91">13634 805 163 0,'0'0'182'16,"0"0"-75"-16,0 0-73 15,0 0 21-15,0 0-8 16,0 0-27-16,95 0-5 0,-82 0 15 16,1 0-21-1,-4 0-6-15,1 0-3 0,1 3-3 16,3 1 3-16,1-2-2 15,1 0-13-15,4 1-23 16,-1-3-22-16,2 0 1 16,0 0 32-16,1 0-20 15,-1 3-10-15,-4-3-20 16,-2 0 15-16,-5 2 62 16,-5 0 4-16,0 2 94 15,0-3 9-15,-1 2-65 16,3-3-2-16,0 0 7 0,2 0-24 15,1 0-22-15,0 0 0 16,2 4-1-16,-2-4 0 16,3 2-2-16,0-2-15 15,6 0-46-15,4 0 17 16,5 0-119-16</inkml:trace>
  <inkml:trace contextRef="#ctx0" brushRef="#br1" timeOffset="-101031.31">14402 808 70 0,'0'0'336'0,"0"0"-287"16,0 0-18-16,0 0 10 15,0 0 27-15,0 0-21 16,37 0-36-16,-28 0-6 16,3 0-5-16,-5 0 0 15,3 0-1-15,0 0-35 0,0 0-43 16,7 0 30-16,-2 0 18 15,7 0-60-15,3 0 59 16,6-6-76-16,0 2 95 16,-2-2-144-16</inkml:trace>
  <inkml:trace contextRef="#ctx0" brushRef="#br1" timeOffset="-100865.61">14823 761 12 0,'0'0'346'15,"0"0"-267"-15,0 0-15 16,0 0 12-16,0 0-32 15,0 0-10-15,63 9-1 0,-53-9-2 16,2 0-27-16,-1 0-1 16,2 0-3-16,-1 0-2 15,1 0-35-15,1-2-39 16,1-5-72-16,1 2-104 16</inkml:trace>
  <inkml:trace contextRef="#ctx0" brushRef="#br1" timeOffset="-100664.92">15139 749 6 0,'0'0'353'0,"0"0"-280"16,0 0-39-16,0 0-9 15,0 0-8-15,0 0 1 16,25 0 8-16,-23 0 2 0,5 0-28 16,-3 0 1-16,6 3 0 15,0-3-1-15,3 0 0 16,7 1-62-16,3-1 3 15,4 0 0-15,2 0 51 16,0 0-154-16,-2 0-46 16</inkml:trace>
  <inkml:trace contextRef="#ctx0" brushRef="#br1" timeOffset="-100514.3">15465 770 91 0,'0'0'144'15,"0"0"2"-15,0 0-84 16,0 0-31-16,0 0-10 0,0 0 8 15,25 10 10 1,-17-8-37-16,-1-2-1 0,-3 2-2 16,4-2-15-16,-4 0-61 15,2 0-271-15</inkml:trace>
  <inkml:trace contextRef="#ctx0" brushRef="#br1" timeOffset="-100289.66">15802 863 492 0,'0'0'57'0,"0"0"-57"16,0 0 0-16,0 0 0 0,0 0 9 15,0 0 32-15,22 0-27 16,-15 0-6-16,-1 0-8 15,6-5-1-15,-1 3-42 16,4 2-49-16,1-5-35 16</inkml:trace>
  <inkml:trace contextRef="#ctx0" brushRef="#br1" timeOffset="-100086.09">16252 851 122 0,'0'0'376'0,"0"0"-349"16,0 0 16-16,0 0-2 16,0 0-27-16,0 0-5 15,2 0-9-15,-2 0 0 16,0 0 0-16,5 0 0 16,1 0-1-16,3 0-15 15,1 0-87-15,2 0-108 16</inkml:trace>
  <inkml:trace contextRef="#ctx0" brushRef="#br1" timeOffset="-99831.64">16618 851 447 0,'0'0'32'16,"0"0"98"-1,0 0-65-15,0 0-39 0,0 0-3 16,0 0-20-16,24 9 4 15,-17-6 29-15,-3-3-12 16,3 2-14-16,-2-2-8 16,-1 1-2-16,3-1 0 15,-3 2 0-15,1-2-20 16,8 0-9-16,-2 2 3 16,4-2-42-16,10 0-70 15,6 0-16-15,8 0 3 16,3 0 77-16</inkml:trace>
  <inkml:trace contextRef="#ctx0" brushRef="#br1" timeOffset="-99652.91">17066 880 247 0,'0'0'268'0,"0"0"-166"16,0 0-54-16,0 0 5 16,0 0-32-16,0 0-20 15,17 22 9-15,-13-21-4 16,2-1 5-16,-2 3-9 15,5 0 0-15,-1-2-4 16,4-1-18-16,-1 0-58 16,5 0-105-16,6 0-291 15</inkml:trace>
  <inkml:trace contextRef="#ctx0" brushRef="#br1" timeOffset="-99456.86">17552 935 41 0,'0'0'70'0,"0"0"63"15,0 0 44-15,0 0-106 16,0 0 17-16,0 0-45 16,13 13-24-16,-5-13-19 15,0 0-7-15,-2 0-120 16,-1 0 9-16</inkml:trace>
  <inkml:trace contextRef="#ctx0" brushRef="#br1" timeOffset="-95718.84">10539 2130 267 0,'0'0'128'15,"0"0"-95"-15,0 0-18 0,0 0 10 16,0 0-2-16,0 0 10 15,29-38 22-15,-14 23-31 16,4 1-3-16,2 2-14 16,-7 2 3-16,1 3 7 15,-1 4-5-15,-3-1-11 16,0 0 3-16,0-2-2 16,0 3-1-16,1-4 1 15,3 2 0-15,3-6 16 16,5-1-15-16,1 0 1 0,6-2-1 15,-3 0-1-15,0 0-2 16,-2 2-3-16,0 0 3 16,-1 0 8-16,-2 0-4 15,-1-1-2-15,0 4 13 16,-2-4-11-16,5 4-4 16,-2-3 2-16,1-3 3 15,3 3-4-15,-1 0 2 16,-1 0 0-16,-1 0 1 15,-6 2 0-15,0 2 10 16,-5 1-14-16,2-2 0 16,-1 4 0-16,3-4 1 15,6-1 6-15,4-2-7 16,6-2 0-16,-1 2-5 16,-2 0 12-16,-4 0-7 15,-4 1 0-15,-5 6 4 16,-2-1 4-16,-5 3-6 0,-3-2 16 15,-1 1-14-15,0 1 0 16,-1 3-1-16,3-5 2 16,-1 1-5-16,1 0 0 15,0-3 1-15,4 4-1 16,-3-3 0-16,4-2 0 16,-1 4 0-16,-2-1 0 15,0-2 0-15,-2 2 0 16,-3 4 0-16,2-3-3 15,1 1 5-15,3 2-5 0,3-7 4 16,3 0-1-16,1-1 4 16,1 2-4-16,-1-3 0 15,2 3 0-15,-3-2 0 16,-3 0 0-16,-1 4 0 16,-2-1 0-16,-3 1 0 15,-1 3 1-15,-2 1 2 16,1-1-2-16,0 0 3 15,-1-3-4-15,1 4 3 16,1-3-1-16,-2 1-1 16,6-2-1-16,1-2 1 15,2-3 1-15,5 3 2 16,-3-4 1-16,1 3-4 0,2-2 2 16,-2 2-2-1,0-1 0-15,-1 0 3 0,1-1-2 16,-1 0 0-16,-1 0-2 15,1-2 1-15,-1 0 5 16,3 0-6-16,-1-2 2 16,-1 4 1-16,1-2-2 15,-1 5-1-15,-3-2 0 16,1 1 0-16,-4 4 0 16,-3-2 0-16,4 1 6 15,-5 0-1-15,3-2 9 16,6-2-7-16,-3-3-3 0,5 2-4 15,-1 0 3 1,2 2-7-16,-1 2 9 0,-7-2-11 16,2 4 12-16,0-2-12 15,-2 0 7-15,5 1-1 16,1-3 0-16,-1 1 0 16,6-3 5-16,-3-2-5 15,4-1 0-15,1 4 0 16,-2 0-6-16,-2 1 11 15,-3 2-5-15,-3 1 0 16,-3-2 0-16,-3 4-6 16,3-2 6-16,0 2 6 15,2-1-6-15,2-4-4 16,5-1 4-16,3-3 0 16,-2 5 2-16,1-3-2 15,-3 2 1-15,-2 1 0 0,-1-1 1 16,-2 2 8-16,1 1-10 15,-2 0 2-15,1-1-2 16,0 2 0-16,-4 1 0 16,0 2 0-16,5 1 1 15,-2-4 4-15,1 0-5 16,7-2-1-16,1-2 1 16,2 0 2-16,5 2 5 15,-5 0-5-15,-1 0 3 16,-4 3-5-16,-5 3 1 15,-4-3-1-15,3 3-1 0,-1 0 1 16,0 0 0-16,5 0-5 16,6-2 10-16,0-2-9 15,7 2 9-15,1-2-4 16,0-2 3-16,-5 2-3 16,-1-3 1-16,-6 4 1 15,-5 1 4-15,-2 0-7 16,0 2 0-16,1 0-1 15,3 0 1-15,1 0 0 16,4-2-2-16,4-2 5 16,1 3-2-16,3-4-1 15,-1 1 1-15,4 0-1 16,-1 0 2-16,-4-2-2 0,-6 4-3 16,-5 2 3-1,-3-2 0-15,-4 2 4 0,2 0-4 16,2 0 0-16,3 0 0 15,1 0 1-15,2 0-1 16,-1 0 0-16,3 0 0 16,-2 0 0-16,3-2 1 15,-2 2-1-15,0 0 0 16,-2 0 0-16,-3 0 0 16,1 0-1-16,-1 0 1 15,0 0 0-15,-2 0 1 16,4 0 0-16,4 0-2 0,-2 0-1 15,4 0-1 1,-3 0 6-16,1 0 1 0,-3 0-4 16,-5 0-4-16,3 0 4 15,-8 0 1-15,-1 0-1 16,-1 0 1-16,0 0-1 16,1 0 0-16,0 0-5 15,6 0 5-15,-1 0 0 16,6 0 0-16,0 0 0 15,2 2 2-15,4-2-2 16,-4 0 5-16,4 0-5 16,0 0 0-16,-3 2 0 15,7-2 0-15,-4 0 0 16,1 0 0-16,2 0-2 16,0 0 2-16,7 0 2 15,4 0-2-15,2 0 0 16,6 0 0-16,1 0 0 0,1-4 0 15,-1 4 0-15,0-3 0 16,4 1 0-16,-3-1 0 16,2 1 0-16,1 2-4 15,-5-2 0-15,2 2-22 16,4 0-15-16,-3-3-52 16,1 2-89-16,-5-3-414 15</inkml:trace>
  <inkml:trace contextRef="#ctx0" brushRef="#br1" timeOffset="-88286.18">24214 7282 359 0,'0'0'68'15,"0"0"-43"-15,0 0 38 0,0 0 31 16,0 0-17-16,0 0-25 16,0 0 2-16,0 0 4 15,-10-9-12-15,7 9-9 16,3 0-1-16,-2 0-13 15,0 0 7-15,2 0-5 16,0 0-10-16,0 0-5 16,0 0-3-16,0 0-7 15,0 0 3-15,0 0-3 16,0 0-1-16,0 0 1 0,-3 0 2 16,3 0-1-1,0 0 8-15,0 0-8 0,0 0 5 16,0 0 7-16,0 0-11 15,0 0 6-15,0 0 2 16,0 0-9-16,0 0 2 16,0 0-3-16,0 0 0 15,0 0 0-15,0 0-2 16,0 0 1-16,0 0 0 16,0 0 0-16,0 0-1 15,0 0 0-15,0 0-4 16,0 0 1-16,0 0-3 15,0 0 5-15,7 0-3 0,15-3 5 16,9 0-1 0,6-6 2-16,-2 1 0 0,-2 3 1 15,-1-2-1 1,-3 2 2-16,0 1-2 0,0-3-1 16,-5 4 1-16,-4-1-1 15,-2 1 1-15,-5 2 0 16,-3-1 0-16,0 2 0 15,-1 0 0-15,1 0-1 16,-2 0 0-16,3 0 1 16,1 0 0-16,3 0 0 15,1-2 0-15,-1-1 0 0,-3 2 1 16,-4-2-3 0,-3 3 0-16,-5 0-4 15,0 0 6-15,0 0 0 16,0 0 6-16,0 0-6 0,-2 0-36 15,-23 0-68-15,-11 0-138 16,-1 4-232-16</inkml:trace>
  <inkml:trace contextRef="#ctx0" brushRef="#br1" timeOffset="-87150.07">24288 7084 336 0,'0'0'59'0,"0"0"-45"16,0 0 10-16,0 0 2 15,0 0 10-15,0 0 29 16,0-2-10-16,0 2-21 16,0 0 7-16,0 0-4 15,0 0 4-15,0 0 7 16,0 0-17-16,0 0-8 15,0 0-10-15,-7 4 11 0,-6 6-23 16,-3 4 2 0,-1 0-2-16,-4 4 0 0,1-1 2 15,3-1-6-15,1-2 1 16,5-4 2-16,4-5 0 16,3 0 0-16,4-3-4 15,-2-1 2-15,2-1 2 16,0 3 0-16,0-3 1 15,0 0-1-15,0 0 4 16,0 0 5-16,0 0-2 16,0 0 3-16,0 0-8 15,0 0 6-15,0 0 0 16,0 0 0-16,-2 0-2 16,2 0 4-16,0 0-2 15,0 0 1-15,0 0 3 16,0 0 0-16,0 0-2 0,0 0-1 15,0 0-7-15,0 0-1 16,0 0 0-16,0 0-2 16,0 0 2-16,0 0-3 15,0 0 0-15,0 6-3 16,0 2 3-16,4 3-4 16,11-1 6-16,3 3 0 15,-3-3 0-15,3-1 0 16,-2 2 0-16,0 1 3 15,-1-2-3-15,1 0 0 16,-3-2-3-16,1-1 3 16,-5 4 0-16,1-2 0 0,0-4 0 15,-1 4 0-15,-1-2 0 16,0 1 4-16,-2 0-9 16,3-2 3-16,-5-2 1 15,0-2-2-15,2-2 1 16,-4 0 0-16,-2 0 2 15,0 0 0-15,0 0 0 16,0 0 0-16,0 0 2 16,0 0-4-16,0 0 2 15,0 0-1-15,0 0 1 16,0 0-1-16,0 0 1 0,2 0-2 16,-2 0 2-16,0 0-1 15,0 0 2-15,0 2-1 16,0-2 3-16,0 0 1 15,0 0-2-15,0 0-1 16,0 0-1-16,0 0-35 16,0 0-44-16,-4 0-206 15</inkml:trace>
  <inkml:trace contextRef="#ctx0" brushRef="#br1" timeOffset="-44401.18">9161 3046 141 0,'0'0'56'16,"0"0"14"-16,0 0-50 15,0 0-20-15,0 0 0 16,0 0-11-16,0 0-52 16,0 0-26-16,-2-37-31 15</inkml:trace>
  <inkml:trace contextRef="#ctx0" brushRef="#br1" timeOffset="-40506.06">9299 3004 252 0,'0'0'106'0,"0"0"-67"16,0 0 22-16,0 0-24 0,0 0-3 16,0 0 4-1,0 0 10-15,7-2-5 0,-7 2-8 16,2 0-31-16,4 0-2 16,-1 0-2-16,0 0-2 15,-2 0-11-15,1 0 8 16,0 0-3-16,0-3 3 15,-2 3 4-15,0-2 1 16,-2 1 1-16,0 1 22 16,0-2 21-16,0 2 1 15,0-2 2-15,0 2-7 16,0-4-14-16,0 1 4 16,0-1-6-16,-8 0-2 15,-1 1-5-15,-3-1 7 0,0-1-4 16,-2 2 2-16,-2-3-15 15,0-1-3-15,6 4-1 16,-5-2-1-16,0 3 5 16,1-2-4-16,-3 0-3 15,-2 3 4-15,3-2-4 16,0 2 1-16,1 1 3 16,-1 0 1-16,1 0 3 15,-2 0-8-15,0 0-1 16,-1 0 1-16,5 0 2 15,-3 4 0-15,5 0 0 16,-1 0-1-16,2 2 7 16,-1-1-6-16,-1 2-1 0,1 2 0 15,-7 6-2-15,5-1 1 16,-3 1-1-16,3-1 1 16,2-2 0-16,2 1 0 15,2-6-5-15,1 2 5 16,1 1 4-16,3 0-4 15,2 2-1-15,0 2-2 16,0 3 3-16,0 4-2 16,0-3 2-16,0 0 0 15,0-2-5-15,0-2 5 16,0 2-2-16,0-2 2 16,2 5 0-16,9-2-3 15,-2 4 3-15,4-1 0 0,1 0-1 16,0-2 1-16,-2 0 0 15,3-3 0-15,-3 3-1 16,1-3 1 0,3-3 0-16,1 2 0 0,2-3-2 15,0-2 2-15,7-1 0 16,1 1-2-16,-1-2 2 16,1-2 0-16,0 4 0 15,-1-4-1-15,3 1 1 16,3-1 1-16,-1-3-1 15,2 2 0-15,0-4-1 16,1 0 0-16,2 0-1 16,2 0 1-16,-3 0 0 0,1 0 0 15,-3-2 2-15,1-6-3 16,-3 0 1-16,-4 0 1 16,-3 0-1-16,-1 2 1 15,-1-4-2-15,0-3 2 16,5-2 4-16,-3-1-3 15,3-4 1-15,0 1 1 16,-7 2-1-16,0-4-2 16,-4 3 11-16,-1-3 0 15,-1 1 4-15,-3 1-5 16,-2 1 2-16,-3 4-5 16,-1 1 5-16,-5 0 6 15,0-3-12-15,0-4 6 16,0-2 4-16,-11 0-5 0,-4 0 2 15,-6 0-5 1,3 2 11-16,-1 2-10 0,0 2-7 16,2 2-1-16,-3 2 5 15,-5-1-5-15,-6 2-1 16,-5 0 0-16,-1 3 0 16,-8 3 1-16,-2-2 0 15,-3 4-1-15,1 3 0 16,1 0-1-16,7 0 0 15,6 0 1-15,8 3-1 0,5 7-9 16,6 0-10 0,3 4-19-16,4 7-53 0,2-2-110 15,7-3-301-15</inkml:trace>
  <inkml:trace contextRef="#ctx0" brushRef="#br1" timeOffset="-38136.7">24081 8163 328 0,'0'0'59'16,"0"0"3"-16,0 0-26 16,0 0 7-16,0 0 30 0,0 0 3 15,0 0 7 1,6 0-26-16,-6 0-3 0,0 0 1 15,0 0-33-15,0 0 9 16,0 0-6-16,0 0-7 16,0 0 8-16,0 0 0 15,-2-12-18-15,-8 0-8 16,-4 0 8-16,1 2-2 16,-3 3 3-16,-5-4 3 15,2 2-4-15,-4 4-5 16,-4-2-2-16,0 0-1 15,-2 1 1-15,0-1-1 0,-2 4 5 16,2-3-5 0,-2 0 0-16,2 2 1 0,-2-3-2 15,-3 2 2-15,1 1 0 16,0 1 0-16,-1 0 1 16,4 3 0-16,5-2-2 15,-2 0 1-15,0 2-4 16,3 0 5-16,-1 0-4 15,3 0 4-15,1 0-4 16,2 0 4-16,-6 7-2 16,-2 4 0-16,-4 3-2 15,-2-1 2-15,2 2 0 16,4-7 0-16,4 0 0 16,2 0 2-16,-2-1-2 15,2 4-2-15,1-2 2 0,3 0 0 16,3-1 0-16,1 2-1 15,0 2 1-15,-1 4-1 16,-1 0 0 0,1 0 1-16,4-1 0 0,-2-3 0 15,1-1 0-15,-2 3-1 16,-3-2 1-16,3 1 1 16,1-1-1-16,-1-1 0 15,5 0 1-15,-6 3-1 16,1-1-2-16,1 2 2 15,4-5-2-15,3-2 5 16,1 0-5-16,4 0 2 16,-2 4-3-16,2 4 1 15,0-1 3-15,0 6-2 0,0-5 1 16,0 3-1-16,0-5 0 16,0 3 0-16,2 1 1 15,4 0 0-15,1 2 0 16,1 4 1-16,4 0-1 15,3 3 0-15,4-4-1 16,1-2 0-16,2-2 1 16,7-1 0-16,-3-2 0 15,6 1 0-15,1-1 0 16,2-3 0-16,6 1 2 16,5-2-2-16,2 3 0 15,3-1-2-15,2-2-1 16,-1-2 1-16,4-3 2 0,-3 0 0 15,2-3 0-15,5 0 1 16,4-2-2-16,0 1 2 16,-1-3 2-16,-13 0-3 15,-3-5 0-15,-2-10-4 16,-5-8 1-16,2-1 3 16,-2-6 0-16,-3-6 0 15,-4-1 1-15,-4-3-1 16,-5 1 1-16,-4-1 4 15,1-1 0-15,-6 8-2 16,-1 1 2-16,-4 6 5 16,-3-3-9-16,0 5 4 15,-5 2 1-15,-2 4 8 0,0 2 2 16,-7-4 3-16,-15 0-4 16,-7-1-6-16,-4 4 6 15,-3 1-11-15,0 4-3 16,4 3 0-16,10 5-1 15,7 4-2-15,7 0 0 16,0 0-14-16,1 0-38 16,1 4-92-16,2 14-108 15,4-4-369-15</inkml:trace>
  <inkml:trace contextRef="#ctx0" brushRef="#br1" timeOffset="-35604.57">9943 3459 507 0,'0'0'128'0,"0"0"-78"16,0 0-21-16,0 0 4 15,0 0 21-15,0 0 2 16,0 0-29-16,0 0 13 15,-2 0-15-15,2 0-10 16,0 0 0-16,0 0-12 16,0 6-3-16,18 2 5 15,0-2 6-15,2 0-11 0,0 0 3 16,2 0-3-16,-4-1 0 16,2 2 4-16,-4-3-7 15,-5-3 6-15,-5 5-3 16,-1-6 0-16,-2 1 0 15,-3 1-4-15,0-2 5 16,2 2-2-16,0 0 1 16,0-2-5-16,-2 2-5 15,0-2 5-15,0 0-9 16,0 0-1-16,0 0-19 16,0 0-72-16,0 0-106 15</inkml:trace>
  <inkml:trace contextRef="#ctx0" brushRef="#br1" timeOffset="-34991.78">10077 3467 170 0,'0'0'289'0,"0"0"-241"0,0 0-34 15,0 0 52-15,0 0 18 16,0 0-8-16,0 0-21 16,0 0 4-16,0 0 5 15,0 9-22-15,-9 12-6 16,-4 3-19-16,-3 4-10 16,-1 0-7-16,-1 2 0 15,4 1-2-15,3-10 2 16,4 0 0-16,3-10 0 15,2-4 0-15,0-4 0 16,2-3 0-16,0 0 4 16,0 0-4-16,0 0-5 15,0 0-10-15,0 0-35 0,0 0-34 16,4-5-67-16,13-11-120 16</inkml:trace>
  <inkml:trace contextRef="#ctx0" brushRef="#br1" timeOffset="-34115.49">10249 3662 216 0,'0'0'297'0,"0"0"-221"16,0 0-23-16,0 0 31 0,0 0-4 16,0 0-7-16,0 0-15 15,0 0-27-15,0 0-13 16,0 1-3-16,-5 13-14 15,-1 7-1-15,-4 1 3 16,0-3 2-16,1 1-5 16,0-5 0-16,6-7-2 15,1-2 1-15,0-5-5 16,2-1-6-16,0 0 0 16,0 0 4-16,0 0 8 15,0 0-9-15,0-9-2 16,0-5 4-16,0-3 2 0,0-1 4 15,0 3 0-15,7-3-4 16,8 1 5-16,0 6-6 16,4 0-1-16,-1 5-2 15,-1 3-5-15,-1-2 0 16,-6 5 3-16,3 0-1 16,-7 0 5-16,-1 0 4 15,-5 0 3-15,0 0 3 16,0 3 8-16,0 4-1 15,-3 8-1-15,-8-4 0 16,1-3 13-16,5 1 0 16,0-4-16-16,5 0-5 15,-4-1-2-15,2 1 1 0,-2-1 0 16,4 0 0-16,0 2-1 16,0-2 1-16,0 4-3 15,0 1 3-15,0 3-3 16,10-1 3-16,0-1-2 15,7 1 2-15,-2-2-1 16,3-4 0-16,-2-1-21 16,-1-1 8-16,-6-3-1 15,-2 0-6-15,-3 0-5 16,-1 0-12-16,-1 0-43 16,-2-7-163-16</inkml:trace>
  <inkml:trace contextRef="#ctx0" brushRef="#br1" timeOffset="-29823.8">10149 2305 166 0,'0'0'204'0,"0"0"-164"16,0 0 4-16,0 0-5 16,0 0 6-16,0 0 27 15,0 0-24-15,-25 23-13 16,23-23-9-16,2 0-21 16,0 0-5-16,0 0-1 15,0 2-27-15,0-1-65 16,-4 4-215-16</inkml:trace>
  <inkml:trace contextRef="#ctx0" brushRef="#br1" timeOffset="-29073.68">10130 2312 417 0,'0'0'45'0,"0"0"-38"0,0 0 27 15,0 0 28-15,0 0 1 16,0 0-3-16,-82 42-11 16,67-30-30-16,-1-1 3 15,0-2-19-15,2 1 8 16,4 0-10-16,-3-2-2 16,-2 2-2-16,3 1-7 15,-2 4-52-15,0-3-49 16,4 0-33-16,3-4-118 15</inkml:trace>
  <inkml:trace contextRef="#ctx0" brushRef="#br1" timeOffset="-28806.41">9889 2488 480 0,'0'0'60'0,"0"0"-58"15,0 0 18-15,0 0 31 16,0 0-34-16,0 0 2 16,-33 13-5-16,25-8-14 15,-3 3-3-15,-1 4-8 0,3-4-32 16,1 4-55-16,0-6 10 15,4-3-96-15</inkml:trace>
  <inkml:trace contextRef="#ctx0" brushRef="#br1" timeOffset="-28602.14">9694 2613 398 0,'0'0'72'0,"0"0"-46"16,0 0-11-16,0 0 1 16,0 0-11-16,0 0-5 0,-29 14-1 15,25-10-2-15,-1-1-14 16,0 2-8-16,1-5-27 16,-3 0-61-16,1 0-55 15</inkml:trace>
  <inkml:trace contextRef="#ctx0" brushRef="#br1" timeOffset="-28404.6">9694 2613 195 0,'-114'62'214'0,"108"-57"-174"16,-1-5-9-16,0 2-12 15,0 3-2-15,1-5 19 16,1 4 25-16,-1-3-43 0,4 4-18 15,-5-3-7-15,4 2-16 16,-1-1-40-16,-1 2-13 16,-2-1-125-16</inkml:trace>
  <inkml:trace contextRef="#ctx0" brushRef="#br1" timeOffset="-27969.85">9433 2779 345 0,'0'0'68'16,"0"0"-29"-16,0 0-16 16,0 0 8-16,0 0 8 15,0 0-2-15,-67 31-8 0,61-28-20 16,-1-1-9-16,2 2 0 16,-2 0 0-16,3 0-2 15,-2 0 2-15,-1-2-3 16,2 2 1-16,-2 1-2 15,1-5-10-15,-1 7-5 16,1-1 1-16,-2-2-19 16,4 5-1-16,-2-2-13 15,-2 1-18-15,3 2-21 16,-1-3 33-16,0-2 17 16,2 2 40-16,-1-5 2 15,1 1 51-15,2-1 52 0,-7 2-72 16,6-1 20-16,-4 1-25 15,1 0-6-15,0 0-8 16,-2 2-11-16,2 1-3 16,-3 0 0-16,0-3 0 15,3-1 0-15,3-1 5 16,1 3-5-16,0 0-5 16,-3 2-21-16,1-2-86 15,-5 2-197-15</inkml:trace>
  <inkml:trace contextRef="#ctx0" brushRef="#br1" timeOffset="-27751.76">9000 3100 210 0,'0'0'233'16,"0"0"-195"-16,0 0-31 15,0 0 23-15,0 0-8 16,0 0-7-16,-49 20-12 16,43-18-3-16,1 0-3 15,3-1-7-15,2-1-41 16,0 0-65-16</inkml:trace>
  <inkml:trace contextRef="#ctx0" brushRef="#br1" timeOffset="-27457.55">9000 3100 257 0,'-122'36'175'0,"122"-36"-154"16,0 0-2-16,0 0-19 16,0 0 27-16,0 0-11 15,0 0-16-15,0 0 0 16,0-2 0-16,2-7-6 0,11-3 6 16,7-7 0-16,5-1-21 15,2 1-75-15,2-1-171 16</inkml:trace>
  <inkml:trace contextRef="#ctx0" brushRef="#br1" timeOffset="-27240.97">9297 2835 101 0,'0'0'53'15,"0"0"43"-15,0 0 1 0,0 0-14 16,0 0-26-16,120-62-5 15,-102 53-18-15,-2 2-20 16,0-1 8 0,6-3-18-16,0 2-4 0,1-5-13 15,0 2-61-15,-2 0-20 16,-3-2-299-16</inkml:trace>
  <inkml:trace contextRef="#ctx0" brushRef="#br1" timeOffset="-27081.19">9586 2680 594 0,'0'0'0'0,"0"0"-52"16,0 0-165-16</inkml:trace>
  <inkml:trace contextRef="#ctx0" brushRef="#br1" timeOffset="-26292.18">9139 2977 208 0,'0'0'120'15,"0"0"-99"-15,0 0-12 0,0 0 12 16,0 0 20-16,0 0-29 15,-20 8-4-15,15-5-5 16,1-2 9-16,-3 2-6 16,2 1-1-16,1-1 11 15,0 0-3-15,-1 1-9 16,3-3-3-16,-2 1-2 16,0 1 2-16,3-1 6 15,-6 2-7-15,3-2-9 16,-3 3 7-16,3 0 1 15,2-3 1-15,0 0 0 16,-1-1-6-16,0-1 5 16,1 0 2-16,0 3-2 0,0-3-22 15,2 0-23 1,0 0 5-16,0 0 12 0,0 0-3 16,0 0 14-16,0 0 17 15,0 0 1-15,0 0 10 16,0 0 9-16,0 0-19 15,0 0-7-15,0 0-63 16,0 0 18-16,0 0-33 16</inkml:trace>
  <inkml:trace contextRef="#ctx0" brushRef="#br1" timeOffset="-26207.41">9139 2977 218 0</inkml:trace>
  <inkml:trace contextRef="#ctx0" brushRef="#br1" timeOffset="-25910.25">9139 2977 218 0,'-101'80'161'0,"99"-80"-116"0,2 0-28 0,0 0-16 0,-2 0 2 16,2 0-3-16,0 5 0 15,-2-1 0-15,2-1 0 16,-6 0-2-16,5-1 2 16,1 0 0-16,0 0 9 15,0 1-12-15,-2 0 3 16,0 0 0-16,0-2 1 15,-2 3 1-15,2-2-2 16,0 0 0-16,0 2 0 16,0-3-2-16,0-1 4 15,2 3-2-15,-2-3 1 0,2 0 1 16,0 0 8-16,0 0 3 16,0 0 14-16,0 0-25 15,-3 0 9-15,3 0-1 16,0 0-10-16,0 0 1 15,0 0-1-15,0 0-13 16,0 0-9-16,0 0-30 16,0 0-58-16</inkml:trace>
  <inkml:trace contextRef="#ctx0" brushRef="#br1" timeOffset="-19220.75">8849 3260 111 0,'0'0'31'15,"0"0"-20"-15,0 0 25 16,0 0 13-16,0 0 17 16,0 0-25-16,0 0 11 15,13-18-7-15,-13 14-13 16,2 0 0-16,-2 2 0 15,0 0 30-15,0 2-28 0,0 0 13 16,0 0-19 0,0 0 8-16,0 0 6 15,0 0-4-15,0 0 2 16,0 0-32-16,0 0-8 0,0 0-29 16,0 0-62-16,0 0-75 15,0 2-70-15</inkml:trace>
  <inkml:trace contextRef="#ctx0" brushRef="#br1" timeOffset="-19082.12">8849 3260 340 0</inkml:trace>
  <inkml:trace contextRef="#ctx0" brushRef="#br1" timeOffset="-18985.38">8849 3260 340 0,'20'-8'194'0,"-22"8"-120"0,2 0-61 0,0 0 68 0,0 0-30 16,0 0-40-16,0 0-11 15,0 0-1-15,0 0-31 16,0 2-48-16,0 2-30 16,2-2-73-16</inkml:trace>
  <inkml:trace contextRef="#ctx0" brushRef="#br1" timeOffset="-18409.22">8851 3162 224 0,'0'0'70'0,"0"0"-70"16,0 0-159-16</inkml:trace>
  <inkml:trace contextRef="#ctx0" brushRef="#br1" timeOffset="-17480.67">8829 3171 230 0,'0'0'158'0,"0"0"-113"16,0 0 8-16,0 0 23 15,0 0 6-15,0 0-8 16,0 0-20-16,0 0-22 16,0 0-17-16,0 0-15 15,0 0-6-15,0 0-22 16,0 0-9-16,0 14-8 16,0 1-81-16,0-1-38 15</inkml:trace>
  <inkml:trace contextRef="#ctx0" brushRef="#br1" timeOffset="-17271.08">8829 3171 442 0,'4'125'50'15,"-4"-123"-46"-15,0 2 28 16,0-1 55-16,0-2-49 15,0 3-31-15,0 0-5 16,0 3-4-16,0 3-23 16,0 0-58-16,0-2-26 15,5 2-178-15</inkml:trace>
  <inkml:trace contextRef="#ctx0" brushRef="#br1" timeOffset="-16886.92">8840 3497 385 0,'0'0'68'0,"0"0"-61"15,0 0 18-15,0 0 11 16,0 0 13-16,0 0-49 16,-7 42-1-16,7-30-15 15,0-3-1-15,1 0-10 16,3-1-4-16,3 0 8 15,-3-1-38-15,0 0 5 16,-2-1 7-16,-2 1 4 16,0-1 45-16,0 7 22 0,0-1 62 15,0 0-21-15,0 0-42 16,0 1-2-16,0-2 13 16,0-1 1-16,0-3 18 15,0-2-16-15,0-1-2 16,0 0-12-16,0 0-20 15,0 1-1-15,0-5-1 16,0 4-13-16,0 0-1 16,0 1-32-16,0 1-47 15,0 1-10-15,0-4-231 16</inkml:trace>
  <inkml:trace contextRef="#ctx0" brushRef="#br1" timeOffset="-16720.66">8867 3843 205 0,'0'0'225'16,"0"0"-193"-16,0 0 1 16,0 0-2-16,0 0 51 15,0 0-60-15,-7 20-16 16,7-17-6-16,0 1-28 16,0 4-73-16,0 0-5 15,0 2-226-15</inkml:trace>
  <inkml:trace contextRef="#ctx0" brushRef="#br1" timeOffset="-16349.24">8860 4038 223 0,'0'0'135'0,"0"0"-99"16,0 0 15-16,0 0-20 16,0 0 19-16,0 0 0 15,-15 45-50-15,15-44 0 16,0 3-14-16,0 3-6 15,0 1-30-15,0-1 21 16,0 7-21-16,4 1-83 16,-2-1 12-16,2 0 105 15,-1-1 16-15,-3-2-77 16,0-3 54-16,0 2 23 16,0-1 31-16,0 2 76 0,0-2 58 15,0 2-122 1,0-3 9-16,0-1-20 0,0 2-11 15,0-3 1-15,0-1 37 16,0-2-23-16,0-1-13 16,0 0-13-16,0 3 2 15,0 0-11-15,0 1-1 16,0 0 0-16,0 2-19 16,0 1-56-16,0-4-15 15,0 2-103-15</inkml:trace>
  <inkml:trace contextRef="#ctx0" brushRef="#br1" timeOffset="-16137.59">8824 4521 167 0,'0'0'247'16,"0"0"-200"-16,0 0-1 15,0 0 28-15,0 0-21 16,0 0-32-16,-13 22-20 15,13-17 0-15,0-1 1 16,0 1-2-16,0 4 0 16,0-3-31-16,0 2-41 15,0-1-14-15,0-1-103 16</inkml:trace>
  <inkml:trace contextRef="#ctx0" brushRef="#br1" timeOffset="-15942.09">8784 4780 155 0,'0'0'264'16,"0"0"-260"-16,0 0 16 15,0 0 43-15,0 0 31 16,0 0-62-16,-22 56-22 16,22-50-10-16,0 1 0 15,0 0 0-15,0 0-5 16,-2 1-33-16,2-2-62 15,0 1-52-15</inkml:trace>
  <inkml:trace contextRef="#ctx0" brushRef="#br1" timeOffset="-15718.05">8749 5104 334 0,'0'0'98'16,"0"0"-49"-16,0 0-2 15,0 0 18-15,0 0-40 16,0 0-23-16,-10 43 2 16,10-35-4-16,0 0-1 15,0 0-2-15,0 3-17 16,0-4-29-16,0 3-28 16,0 7-8-16,0-2-185 0,0 3 207 15,0-1 23 1</inkml:trace>
  <inkml:trace contextRef="#ctx0" brushRef="#br1" timeOffset="-15552.86">8739 5395 251 0,'0'0'169'0,"0"0"-84"15,0 0-61-15,0 0 27 16,0 0-2-16,0 0-8 16,-6 79-21-16,2-71-20 15,-1-2 3-15,3 0-3 16,0 0-22-16,2 0-32 15,0 2-45-15,0-2-22 16,0-1-196-16</inkml:trace>
  <inkml:trace contextRef="#ctx0" brushRef="#br1" timeOffset="-15371.22">8694 5654 325 0,'0'0'24'0,"0"0"-14"16,0 0-3-16,0 0 36 15,0 0-4-15,0 0-17 16,-20 58 2-16,19-49-20 16,1-1-4-16,0 1-16 15,0 0-38-15,0 2-28 16,0 1-7-16,0 2-23 16</inkml:trace>
  <inkml:trace contextRef="#ctx0" brushRef="#br1" timeOffset="-15192.66">8670 5971 314 0,'0'0'119'0,"0"0"-90"16,0 0-6-16,0 0 8 15,0 0 16-15,0 0-9 16,-12 33-31-16,9-28-7 16,3 6 0-16,0-2 0 15,0 1 0-15,0-1-4 16,0-4-42-16,0-1-39 15,0-1-94-15</inkml:trace>
  <inkml:trace contextRef="#ctx0" brushRef="#br1" timeOffset="-14944.51">8689 6250 448 0,'0'0'63'15,"0"0"-52"-15,0 0 40 16,0 0-32-16,0 0-19 16,0 0 0-16,-16 66 0 15,13-56-6-15,3 5-6 16,0-2-6-16,0 1-4 16,0 0 3-16,0 4-4 15,0-2 7-15,3 5-31 16,8 1-69-16,-4-5-77 0,-1 0 116 15</inkml:trace>
  <inkml:trace contextRef="#ctx0" brushRef="#br1" timeOffset="-14780.23">8720 6601 301 0,'0'0'107'0,"0"0"-94"16,0 0 9-16,0 0-15 15,0 0-4-15,0 0 20 16,0 44-11-16,0-36-6 15,0 2-6-15,0 0 6 0,0-4 1 16,0 2-7 0,0-1-32-16,0-6-155 0</inkml:trace>
  <inkml:trace contextRef="#ctx0" brushRef="#br1" timeOffset="-14516.57">8851 6996 548 0,'0'0'89'15,"0"0"-84"-15,0 0-3 0,0 0 19 16,0 0-19-16,0 0 4 15,-20 15 7-15,20-15-12 16,0 5-1-16,-2 1 0 16,-3-3-41-16,1 0-73 15,-1-3-231-15</inkml:trace>
  <inkml:trace contextRef="#ctx0" brushRef="#br1" timeOffset="-14025.26">8619 6312 249 0,'0'0'185'0,"0"0"-139"16,0 0-5-16,0 0 34 15,0 0-15-15,0 113-20 16,0-93-24-16,0 2-14 15,0 1-1-15,0 2-1 0,0 1 0 16,0 2-45-16,5-5-80 16,-1 4-58-1</inkml:trace>
  <inkml:trace contextRef="#ctx0" brushRef="#br1" timeOffset="-13813.13">8646 6856 502 0,'0'0'71'0,"0"0"-64"16,0 0 31-16,0 0-8 16,0 0-15-16,0 0-15 15,-25 51-1-15,25-40 1 0,0 1-14 16,0-2-11-1,0-4-70-15,0 1-55 0</inkml:trace>
  <inkml:trace contextRef="#ctx0" brushRef="#br1" timeOffset="-13594.13">8619 7168 78 0,'0'0'402'15,"0"0"-362"-15,0 0-9 16,0 0 18-16,0 0-36 0,0 0-13 16,-20 53 1-16,18-41-1 15,2 0 0-15,-3 0-1 16,3-2-2-16,0-2-14 16,0-1-47-16,0-2-32 15,0-1-104-15</inkml:trace>
  <inkml:trace contextRef="#ctx0" brushRef="#br1" timeOffset="-13208.51">8590 7407 408 0,'0'0'75'16,"0"0"-63"-16,0 0 0 0,0 0 35 15,0 0 12 1,0 0-5-16,-53 95-28 0,49-86-24 15,-2 0-2-15,4 0-9 16,0 0-14-16,2-6-9 16,0 4-17-16,0-5-22 15,0 1 19-15,0 0-23 16,0-2-14-16,0 6-30 16,0 1 63-16,0 2 56 15,0 4 0-15,0 0 11 16,0 1 28-16,0 2 45 15,0-2 33-15,-4 5-65 16,-3-3-27-16,3 1-11 0,0-1 9 16,2 0-5-1,-4-5-16-15,3 5-2 16,3 1 0-16,0-1-6 0,0 1 5 16,0-4-21-16,0-2-63 15,0-3-250-15</inkml:trace>
  <inkml:trace contextRef="#ctx0" brushRef="#br1" timeOffset="-12963.48">8533 8057 378 0,'0'0'94'0,"0"0"-91"15,0 0 29-15,0 0 6 16,0 0-27-16,0 0-11 16,-19 53-2-16,17-41 0 15,2-3-3-15,0 1 4 16,0 0-14-16,0-4-34 16,0 0-13-16,0-4-56 15,0 1-74-15,0-1 85 16</inkml:trace>
  <inkml:trace contextRef="#ctx0" brushRef="#br1" timeOffset="-12814.79">8533 8057 35 0,'-21'142'133'0,"21"-134"-68"0,0 0 53 16,0-2-72-16,0-1-9 15,0-5-19-15,0 2-17 16,0-2 6-16,0 0-7 16,0 0-20-16,0 0-50 15,0 0 18-15,0 0-111 16,0-2 100-16,0-3 51 15,0 3-12-15</inkml:trace>
  <inkml:trace contextRef="#ctx0" brushRef="#br1" timeOffset="-12600.76">8550 8124 429 0,'0'0'70'16,"0"0"-49"-16,0 0 21 16,0 0 0-16,0 0-36 15,0 0-2-15,0-39-8 16,0 20-29-16,0-2-50 16,0 1-32-16,0 1-164 15</inkml:trace>
  <inkml:trace contextRef="#ctx0" brushRef="#br1" timeOffset="-12441.47">8577 7925 118 0,'0'0'334'15,"0"0"-268"-15,0 0-46 16,0 0 29-16,0 0-12 0,0 0-36 16,0-83-2-16,0 57-58 15,0-2-24-15,0 1-30 16,0 4-126-16</inkml:trace>
  <inkml:trace contextRef="#ctx0" brushRef="#br1" timeOffset="-11742">8610 7615 279 0,'0'0'164'16,"0"0"-116"-16,0 0-12 16,0 0 16-16,0 0-17 15,0 0-11-15,-8-62-4 0,5 50-9 16,1-4-7-16,-1-3-4 15,2-6 0-15,1-3-2 16,0-2-19-16,0-2-29 16,4 1-32-16,9-1-8 15,-2 9-56-15,1 5 8 16,-6 6 60-16,-4 7 60 16,-2 0 18-16,0 3 86 15,0 0 55-15,0 2 6 16,0-3-90-16,0 1-7 15,0-4 6-15,0 3-12 16,0-6-18-16,0 4 8 0,0-6-21 16,0-4-11-16,0-7-2 15,0-4-27-15,0-9 0 16,0 1-19-16,0-6 7 16,0 1 9-16,0 2 1 15,0 7 5-15,0 4 23 16,0 6 2-16,0 8-1 15,0 0 5-15,0 3 23 16,0 4 8-16,0 1 33 16,0 2-10-16,-4-3-24 15,0 2 0-15,2-3-1 16,-3-2-1-16,3-4-15 16,-3-5-17-16,3-2-1 0,2-6-2 15,0-3-28 1,0-1-5-16,0 0-7 0,0 1-11 15,7 4 5-15,0 2 0 16,-4 6 37-16,2 2 6 16,-3 2 5-16,1 4 2 15,-1-2 24-15,-2 2-5 16,0-3-6-16,0 2-6 16,0-3 5-16,0 1 8 15,0 2-3-15,0 1 3 16,-2-1 12-16,2 4-8 15,-3-2-9-15,3-6-17 16,-2-6-4-16,2-7-28 16,0-6-19-16,0-4-2 15,0 0-36-15,0-2-15 16,0 5-55-16,2 7-88 0</inkml:trace>
  <inkml:trace contextRef="#ctx0" brushRef="#br1" timeOffset="-11579">8641 6064 135 0,'0'0'151'16,"0"0"-40"-16,0 0-68 16,0 0 2-16,0 0 21 15,0 0 29-15,0-26-29 16,0 20-40-16,0-6-19 16,0-4-7-16,0-3-23 15,0-5-7-15,0-2-51 16,0-2-55-16,7 0-79 0</inkml:trace>
  <inkml:trace contextRef="#ctx0" brushRef="#br1" timeOffset="-11471.64">8693 5821 401 0,'0'0'66'16,"0"0"-66"-16,0 0-14 15,0 0-335-15</inkml:trace>
  <inkml:trace contextRef="#ctx0" brushRef="#br1" timeOffset="-6898.81">8176 8860 597 0,'0'0'69'0,"0"0"-69"15,0 0-10-15,0 0 2 16,0 0 8-16,0 0 0 16,0 0 0-16,16 65 0 15,1-65-2-15,0 0 4 0,2-2-1 16,1-14 0-16,0-5 6 15,-2 0-1-15,-5-1 0 16,-2 4-1-16,-5 4 3 16,-6 8 29-16,0 0 11 15,0 1-3-15,0 2-17 16,-3-1-11-16,-11 4-2 16,-1 0 6-16,-1 0-6 15,-2 0 9-15,2 0-24 16,1 6 1-16,-1 3 2 15,5 4-3-15,7-3-1 16,0 2-24-16,4-2-37 0,0-2-39 16,0-3-64-16,10-5-358 15</inkml:trace>
  <inkml:trace contextRef="#ctx0" brushRef="#br1" timeOffset="-6658.2">8477 8744 822 0,'0'0'128'0,"0"0"-112"15,0 0-16-15,0 0-2 16,0 0-3-16,0 0-16 0,-4 0-17 15,4-8-11-15,0-2-77 16,0-8-332-16</inkml:trace>
  <inkml:trace contextRef="#ctx0" brushRef="#br1" timeOffset="-4534.36">8548 8576 535 0,'0'0'172'0,"0"0"-119"15,0 0-9-15,0 0 4 16,0 0-10-16,0 0-16 16,-4-7-16-16,4 7-6 0,0 0-1 15,0 0-1-15,6 0 0 16,8 0 2-1,1 0 0-15,0 0 0 0,-1 0 0 16,-1 5 0-16,0 3 0 16,-1-4 0-16,-5 2-2 15,0 3 0-15,-3-4-6 16,0 6-3-16,-2 0 5 16,1 3 5-16,-3 1 1 15,0-1 0-15,1-3 0 16,6-4 0-16,-1-3-3 15,1 1-16-15,5-5-15 16,-3 0 21-16,2 2 4 0,0-2 6 16,-3 3 3-16,-2-1 0 15,-2 4-5-15,-1-2 11 16,-3 3-3-16,0 4 8 16,0-1 1-16,0 3-3 15,0-2-9-15,0-5 7 16,0 0 4-16,-5-6-5 15,5 2-6-15,0-2-2 16,0 0-32-16,0 0-51 16,-4 0-200-16</inkml:trace>
  <inkml:trace contextRef="#ctx0" brushRef="#br1" timeOffset="-3028.79">8782 8518 99 0,'0'0'132'15,"0"0"-46"-15,0 0-85 16,0 0-1-16,0 0 0 16,0 0 0-16,0 0 1 15,0 0 16-15,0 0 4 16,0 0 4-16,0 0 13 16,0 0-4-16,0 0-5 15,0-2 9-15,0 2 18 16,0 0-9-16,0 0-14 15,0 0 4-15,0 0 1 0,0 0-10 16,0 0-7 0,0 0 9-16,0 0-5 0,0 0-2 15,0 0-9-15,0 0 20 16,0 0-16-16,0 0-4 16,0 0-3-16,0 0 3 15,0 0 4-15,-2 0 8 16,0 0-3-16,-1 0-3 15,3 0 2-15,-2 0 2 16,2 0 1-16,0 0-8 16,0 0 1-16,0 0-5 15,-3 0-3-15,3 0-2 16,0 0-4-16,0 0-1 0,0 0-3 16,0 0 0-1,0 0 1-15,0 0-1 0,0 0 0 16,0 0-1-16,0 0 0 15,0-5 1-15,0 5 1 16,0 0-1-16,0 0 0 16,0 0 0-16,0 0 0 15,0 0 0-15,0 0 0 16,0 0 1-16,0 0 0 16,0 0-1-16,0 0-1 15,0 0 0-15,0 0 1 16,0 0 0-16,0 0 0 15,0 0-1-15,0 0-1 16,0 0 2-16,0 0 0 0,0 0-2 16,0 0 0-16,0 0 0 15,0 0 2-15,0 0-1 16,0 0 1-16,0 0 0 16,0 0 0-16,0 0 0 15,0 0 1-15,0 0-1 16,0 0 0-16,0 0 1 15,0 0-1-15,0 0-1 16,0 0 0-16,0 0-20 16,0 0-82-16,0-5-129 15</inkml:trace>
  <inkml:trace contextRef="#ctx0" brushRef="#br1" timeOffset="1557.29">8787 8555 178 0,'0'0'155'16,"0"0"-138"-16,0 0-1 15,0 0 46-15,0 0-11 16,0 0 15-16,0 0 2 0,-12-12-23 16,10 9 7-1,-1 3-14-15,3 0 0 0,0-2-8 16,-2 2 6-16,0-2-27 16,2 2 0-16,-2 0 17 15,2 0-9-15,-2 0-3 16,2 0 1-16,0 0 1 15,-2 0 1-15,2 0-7 16,0-2-6-16,0 0-4 16,0-2 1-16,0 0-2 15,0-4-8-15,13-2 9 16,3-2-1-16,0 3 1 16,-3 2-4-16,-5 3 3 15,-1 4 0-15,0 0-3 16,-2 0-1-16,-1 0 3 0,2 2 2 15,-3 12 0-15,3 4 0 16,-6 0 2-16,3 2-2 16,-3-2-2-16,0-4 2 15,0-3 0-15,0-6 0 16,2-1-2-16,3-1-10 16,5-1 5-16,2-1 3 15,1-1-5-15,-2 0 7 16,3 2-7-16,-3 5 5 15,-3 0 4-15,0 4-6 0,-2 0 5 16,-2 4 1 0,-4 3 0-16,0 3 1 0,0 2-1 15,0-6 1-15,0 0 4 16,0-7-2-16,0-3 0 16,0-2 0-16,0-5-6 15,0 0 0-15,0 0-86 16,0 0-59-16,0-17-218 15</inkml:trace>
  <inkml:trace contextRef="#ctx0" brushRef="#br1" timeOffset="19318.11">7144 8930 277 0,'0'0'113'0,"0"0"-53"16,0 0-27-16,0 0 5 15,0 0 6-15,0 0 4 16,0 0-10-16,0 0 0 15,-18-7 2-15,15 5-13 16,1 0 21-16,-1 2-18 16,2 0-4-16,-1 0-5 15,-3-1 9-15,1-2-6 16,-1 3 7-16,1 0-2 16,-3 0 1-16,1 0-3 15,-1 0 8-15,-3 0-2 16,1 0-23-16,3 10-10 0,2 4-2 15,-1 4 0-15,5 1-6 16,0-2 5-16,0 0 2 16,0-3-2-16,0-4-11 15,5-3 2-15,8 0 0 16,-2-4 0-16,1-3-16 16,1 0 12-16,5 0-18 15,1-12 10-15,2-8 22 16,-3-4-5-16,-5 0 5 15,-7 6-3-15,0 2 5 16,-6 9 0-16,0 0 0 0,0 3 3 16,0 4 0-16,-6 0 16 15,-8 0-6-15,-1 0 0 16,0 0-1-16,-1 2-10 16,5 4 0-16,5-1 0 15,1-2-2-15,5 6-11 16,0 2-33-16,0 5-35 15,0 1-39-15,5-6-177 16</inkml:trace>
  <inkml:trace contextRef="#ctx0" brushRef="#br1" timeOffset="19536.99">7414 8918 697 0,'0'0'72'0,"0"0"-52"15,0 0 16-15,0 0-14 16,0 0-10-16,0 0-12 16,-23 0-12-16,23 0-43 15,0 0-128-15,8 0-147 16</inkml:trace>
  <inkml:trace contextRef="#ctx0" brushRef="#br1" timeOffset="20050.32">7373 8689 224 0,'0'0'463'16,"0"0"-388"-16,0 0-59 15,0 0-9-15,0 0 3 16,0 0-2-16,18-16 23 16,0 11-23-16,2 5 6 15,-2 0-11-15,-6 0 2 16,1 0-4-16,-7 0 4 0,-2 3-5 15,-1 8 2-15,-1 2 4 16,-2 4-5-16,0 0-1 16,0-2 0-16,0-3 0 15,0-5 0-15,0 0 0 16,0-7-2-16,6 7-10 16,1-2 4-16,3 4 5 15,4 1 0-15,-2-2 0 16,-1 2-1-16,-2-1 3 15,-2-2 1-15,-5 5-3 16,0 1 3-16,-2 4 6 16,0 3 2-16,0 2-2 0,-8-2 0 15,-4-6 0-15,3-3 4 16,1-4-2-16,0-2-5 16,4-3-3-16,2-2-3 15,2 0-40-15,0 0-43 16,0 0-141-16,4 0-251 15</inkml:trace>
  <inkml:trace contextRef="#ctx0" brushRef="#br1" timeOffset="20368.51">7670 8747 624 0,'0'0'118'16,"0"0"-99"-16,0 0 3 16,0 0 40-16,0 0 9 15,0 0-20-15,0 0-27 16,0 0-7-16,0 2-15 15,8 2 0-15,8-1-1 16,-1 2-1-16,1-1 0 16,3-4 0-16,0 0-9 0,6 0-39 15,-2 0-74-15,3-9-165 16</inkml:trace>
  <inkml:trace contextRef="#ctx0" brushRef="#br1" timeOffset="21809.25">7227 8967 665 0,'0'0'95'16,"0"0"-31"-16,0 0 3 15,0 0-22-15,0 0-32 16,0 0 4-16,-28 4-12 16,28-4-5-16,7 0-2 15,20 0 2-15,11 0 20 16,9 0 3-16,8-12-6 15,3 0-12-15,4 0-4 0,3 0 3 16,5-4-3 0,1 2-1-16,3-5 1 0,-1 0 0 15,0 1-2-15,0-3 3 16,1 2 0-16,-2-3-1 16,-1 3-1-16,0-6 4 15,-1 2-2-15,-5 5-2 16,-1-1 4-16,-9 2-3 15,-3 3 1-15,-5-2 5 16,-7 7-1-16,-9 2-3 16,-4 2-2-16,-9 0 1 15,-5 1 0-15,0 0 4 16,-1 3-4-16,-2-2 3 16,6 1-3-16,2-2 7 15,4 0-8-15,3-2 5 0,2 2-5 16,0 0-1-16,2 0-5 15,4-2 5-15,-2 0 11 16,-2-2-11-16,-12 4 0 16,-5 2 0-16,-7 1 0 15,-3 1 8-15,-2-3 0 16,0 1 9-16,0 2 2 16,0-2-1-16,0-2-2 15,-11 2-16-15,-12 2-26 16,-1 0-53-16,1 10-81 15,8 7-356-15</inkml:trace>
  <inkml:trace contextRef="#ctx0" brushRef="#br1" timeOffset="22759.5">6936 8418 678 0,'0'0'124'16,"0"0"-65"-16,0 0 9 16,0 0-33-16,0 0 10 15,0 0-20-15,0 0-11 16,-66 93-8-16,66-78-5 15,0-1-1-15,0-4-2 16,6-2-5-16,5-2 1 0,5-1 0 16,-2-5-9-16,6 0 3 15,0 0-8-15,-1-9-8 16,-1-6 18-16,-7-2 10 16,-4 5 7-16,-2 2-7 15,-5 6 1-15,0-1 3 16,0 2 19-16,-12-1-2 15,-7 4-12-15,-9 0-3 16,2 0 5-16,-1 0-9 16,7 7-2-16,9 0-2 15,4 0-14-15,7 4-32 16,0-2-63-16,16-2-48 16,15-5-169-16</inkml:trace>
  <inkml:trace contextRef="#ctx0" brushRef="#br1" timeOffset="22955.63">7255 8497 767 0,'0'0'103'15,"0"0"-94"-15,0 0-9 16,0 0-4-16,0 0-32 15,0 0-9-15,-5 2-63 16,13-2-168-16</inkml:trace>
  <inkml:trace contextRef="#ctx0" brushRef="#br1" timeOffset="23454.95">7342 8358 644 0,'0'0'207'0,"0"0"-181"15,0 0-26-15,0 0 0 0,0 0 13 16,0 0 9-16,40 0 6 15,-24 0-18-15,0 6-9 16,-3-1-1-16,-7 0 3 16,-2 2-1-16,-4-2 1 15,0 4 0-15,0 3 14 16,0 3-13-16,0 2-2 16,-2-3-2-16,0-7-6 15,2-2 6-15,0 0-29 16,0-1 6-16,16 0 14 15,7-4 4-15,0 0 4 16,2 0-17-16,-7 0 12 0,-6 0-1 16,-4 0 4-1,-7 0 3-15,-1 7 0 0,0 0 11 16,0 12 17-16,-16 6-15 16,-7-1-5-16,-2 0 0 15,6-7-5-15,5-10-3 16,8 0-3-16,3-7-47 15,3 0-40-15,0-11-124 16,0-11-323-16</inkml:trace>
  <inkml:trace contextRef="#ctx0" brushRef="#br1" timeOffset="23718.98">7647 8333 461 0,'0'0'308'0,"0"0"-264"16,0 0-30-16,0 0 51 16,0 0 20-16,0 0-27 15,7 50-27-15,2-31-14 16,-2 1-7-16,-1 2-6 16,-4 2 4-16,3 0-2 15,-5 6-4-15,0-4 2 16,0 0-3-16,0-4-1 15,0-5-5-15,0-6-17 0,0-4-17 16,0-7-57 0,3 0-59-16,3-7-201 0</inkml:trace>
  <inkml:trace contextRef="#ctx0" brushRef="#br1" timeOffset="24122.13">7955 8369 687 0,'0'0'76'16,"0"0"-54"-16,0 0 22 16,0 0 19-16,0 0 7 15,0 0-30-15,-4 3 3 16,4-3-21-16,0 2-19 15,4 2 0-15,9 0 0 16,8-3-3-16,3 2 0 0,7-3-22 16,9 0-52-16,-2-8-76 15,0-10-179-15</inkml:trace>
  <inkml:trace contextRef="#ctx0" brushRef="#br1" timeOffset="24619.8">8352 8229 763 0,'0'0'167'16,"0"0"-138"-16,0 0-20 15,0 0 15-15,0 0 6 16,0 0-11-16,-7 89-17 16,7-65 0-16,0-5-2 15,0-4 5-15,0-5-10 16,5-1-1-16,1-6-2 15,5 1-13-15,5-4-8 0,-1 0-13 16,8-10-44 0,0-14 38-16,-4-4-15 0,-1 2 2 15,-6 5 26-15,-7 5 21 16,-5 4 14-16,0 7 30 16,0 1 29-1,-10 4-24-15,-11 0-7 0,-2 0 17 16,-12 5-32-16,-2 16 7 15,-2 3-13-15,7 2-2 16,7-7 15-16,12-2-20 16,5-3-3-16,8-6-40 15,0-3-50-15,8-2-80 16,16-3-159-16</inkml:trace>
  <inkml:trace contextRef="#ctx0" brushRef="#br1" timeOffset="24816.03">8673 8289 785 0,'0'0'158'16,"0"0"-130"-16,0 0-27 15,0 0-1-15,0 0-6 16,0 0-19-16,-5 0-25 15,5 0-16-15,0-6-185 16</inkml:trace>
  <inkml:trace contextRef="#ctx0" brushRef="#br1" timeOffset="25355.11">8855 8122 726 0,'0'0'131'0,"0"0"-99"15,0 0 29-15,0 0-19 16,0 0-9-16,0 0-33 16,0-5-3-16,16 5 3 15,0 0 3-15,2 0 5 16,-3 0-8-16,-5 7 4 16,-5 2-2-16,0 1 3 15,-5 3-4-15,0-1 4 16,0 3 0-16,0-1-5 15,0-4-1-15,5 2-10 16,1-3-3-16,4-2-12 16,0 0 9-16,3-4-1 0,3-1 8 15,-1 0 1-15,0 2 1 16,-5 0 6-16,-2-1 0 16,-6 0-7-16,0 4 9 15,-2-2 7-15,0 8-1 16,0 5 12-16,-12-1-11 15,-3 0-6-15,-1-6-2 16,5-2-14-16,5-8-9 16,4-1-119-16,2 0-101 15,0-5-227-15</inkml:trace>
  <inkml:trace contextRef="#ctx0" brushRef="#br1" timeOffset="25776.5">9130 8071 712 0,'0'0'108'15,"0"0"-58"-15,0 0-10 16,0 0-11-16,0 0-17 16,0 0-12-16,-7-6 5 15,16 5 5-15,2 1-6 16,0 0-2-16,0 0-2 15,-4 0 0-15,0 11 8 16,-3 4-2-16,1 2 20 0,-3 0-23 16,4-2 0-16,0-3-3 15,2-2-13-15,1-1-2 16,-2-2 5-16,4 3 8 16,-2-2-1-16,-1 4 3 15,0-2 0-15,-4 2-1 16,2 1 1-16,-3-3 0 15,-1-1 1-15,2 0 14 16,-4-4-2-16,2-1-1 16,0-4-3-16,-2 0-8 15,3 3 8-15,-3-3-6 16,0 0-3-16,0 0-9 16,0 0-52-16,3 0-78 15,5 0-345-15</inkml:trace>
  <inkml:trace contextRef="#ctx0" brushRef="#br1" timeOffset="27255.15">9114 8093 496 0,'0'0'142'16,"0"0"-73"-16,0 0 3 16,0 0 13-16,0 0-8 15,0 0-20-15,-4 0-17 16,4 0-21-16,0 0-14 16,0 0-5-16,0 0-5 15,9-3 0-15,15-2 4 0,8-2 1 16,1 2 0-16,0 1 0 15,-7 4-1-15,-8 0-3 16,-4 0 4-16,-5 0-1 16,-7 0 0-16,-2 16-2 15,0 3 3-15,0 4 4 16,-17 3-1-16,-4-6-3 16,3-2 0-16,7-6 2 15,5-7-2-15,4 1-2 16,0-3 1-16,2-1-11 15,0-2 10-15,0 0-1 16,0 0-6-16,0 2-7 0,10 3 1 16,14-2 12-16,8-3-4 15,0 0-13-15,-6 0 20 16,-4 0-6-16,-6 0 3 16,-5 0 3-16,-7 9-1 15,-1 5 1-15,-3 6 2 16,0 4 9-16,-11 3-7 15,-12-1-1-15,1-6 0 16,4-6 11-16,12-7 6 16,0-7-20-16,6 0-2 15,0 0-28-15,0 0-25 16,0-12-94-16,19-12-209 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4-27T00:56:59.326"/>
    </inkml:context>
    <inkml:brush xml:id="br0">
      <inkml:brushProperty name="width" value="0.05292" units="cm"/>
      <inkml:brushProperty name="height" value="0.05292" units="cm"/>
      <inkml:brushProperty name="color" value="#FF0000"/>
    </inkml:brush>
  </inkml:definitions>
  <inkml:trace contextRef="#ctx0" brushRef="#br0">9839 1543 657 0,'0'0'79'0,"0"0"-42"16,0 0 14-16,0 0 11 15,0 0 9-15,0 0-15 16,0 0-19-16,2 0-7 16,-2 0-4-16,0 0 6 15,0 0-12-15,0 0-9 16,0 0-4-16,0 0 1 15,0 0 0-15,0 0-2 16,0 0-5-16,2 0-1 16,1 0-2-16,-3 0 1 0,2 3 0 15,4-1 0 1,5 0-1-16,5 0 4 0,7 1 3 16,-2-1-2-16,3 1-3 15,2-1 0-15,-2-2 4 16,-1 2-1-16,1-2-2 15,-2 0-1-15,0 2 1 16,-2-2-2-16,0 0 1 16,-1 0 0-16,-2 0 1 15,1 3 0-15,-2-3-1 16,8 0-2-16,-1 0 2 16,-1 0 0-16,5 0 3 15,-3 0-3-15,0 0 3 16,-1 0-8-16,1 0 6 0,-6 0-2 15,0 0 1 1,0 0 0-16,-5 0 0 0,6 0 1 16,-5 0-1-16,1 0 0 15,4 0 0-15,-2 0 0 16,7 0 1-16,-5 0-1 16,6 0-2-16,-3 0 2 15,0 0 0-15,3 0 1 16,-3-3-2-16,-1 1 2 15,-4 0 0-15,1 2 0 16,-1 0-1-16,1-2 0 16,3-1 0-16,-4 1 0 0,4 2-3 15,-3-3 3 1,-4-1 1-16,0 2-1 16,0-1 0-16,-2-1-2 0,-2 4 2 15,0-4 4-15,-2 4-3 16,-2 0-1-16,0 0-1 15,0 0 1-15,0-1 0 16,2 1 11-16,1 0-6 16,-3 0-1-16,-1 0-2 15,3-2 4-15,-4 0-3 16,2 2-2-16,-4 0 0 16,-2 0 3-16,0 0-1 15,0 0-3-15,0 0-16 16,0 0-42-16,-12 0-65 15,-19 0-259-15</inkml:trace>
  <inkml:trace contextRef="#ctx0" brushRef="#br0" timeOffset="1133.96">9964 1028 469 0,'0'0'149'15,"0"0"-96"-15,0 0-1 16,0 0 9-16,0 0 3 16,0 0-14-16,-5 0-6 0,5 0-25 15,0 0-8 1,0-1-4-16,7-1 10 0,8 0 5 15,3-3-11-15,0 3-5 16,0 1-6-16,0-1 4 16,-3 2-4-16,1 0 0 15,-7 0-1-15,-1 0 0 16,-3 0-4-16,-1 0 5 16,-1 7-13-16,-3 1 4 15,0 5 7-15,0-2-3 16,0 3 3-16,-5-4-2 15,-4-3 4-15,3-2-1 16,-1-3 2-16,5-2-1 16,0 0 4-16,2 0-3 0,0 0-1 15,0 0 0 1,0 0-11-16,0 0 1 0,0 0-5 16,13 0 7-16,0 2 6 15,1 3-11-15,-1 0-1 16,-1 2 3-16,-6-1 6 15,-2 3-2-15,-2 2-5 16,-2-1 9-16,0 0 3 16,0-1 0-16,-2 4 14 15,-8-5 17-15,-2-2-16 16,-1 0-2-16,-1-2-3 16,5-2 8-16,0-2-13 15,3 0-5-15,2 0-11 16,1 0-21-16,3-2-57 0,0-12-102 15,0-2-317-15</inkml:trace>
  <inkml:trace contextRef="#ctx0" brushRef="#br0" timeOffset="1505.97">10255 983 734 0,'0'0'130'16,"0"0"-129"-1,0 0-1-15,0 0 53 0,0 0-2 16,0 0-27 0,4 0-4-16,2 1-5 0,0 8-6 15,3 0-5-15,0-1-3 16,2 0 1-16,-1 1-3 15,5-4 2-15,0 4 0 16,-1-4-1-16,-3 1-1 16,0 1 0-16,-5 0-2 15,-1 1 1-15,-2-4-1 16,-3 6 0-16,0-1 3 16,0 4 0-16,-14-1 0 15,-4 1-14-15,-4-7-37 16,1-6-41-16,2 0-43 15,3-5-87-15,7-9-270 0</inkml:trace>
  <inkml:trace contextRef="#ctx0" brushRef="#br0" timeOffset="1596.72">10255 983 193 0</inkml:trace>
  <inkml:trace contextRef="#ctx0" brushRef="#br0" timeOffset="1702.44">10255 983 193 0,'23'-23'572'0,"-23"21"-533"0,0 2-22 0,0 0 23 0,0 0 1 0,0 0-23 0,11 0-12 16,7 0 16-16,4 0-21 15,3 0-1-15,-3-6-23 16,2-4-65-16,1 3-81 0,-5-2-121 16</inkml:trace>
  <inkml:trace contextRef="#ctx0" brushRef="#br0" timeOffset="2805.16">10577 902 10 0,'0'0'456'16,"0"0"-417"-16,0 0-32 15,0 0 69-15,0 0-4 0,0 0-32 16,0 1-4-1,0 5 0-15,4-5-12 0,-2 1 13 16,5 2-24-16,-3 1 4 16,1-2-1-16,-2 1-13 15,3 0-1-15,-2-1-2 16,-2-3 0-16,3 0 2 16,-1 0 0-16,-1 0-2 15,-1 0 0-15,-2 0 0 16,2 0-4-16,0 0 4 15,3 0 5-15,-1 0-5 16,0 0 0-16,1 0 0 16,-5-5 3-16,0 3-3 0,0 2 5 15,0-2-3-15,0 2-2 16,0 0 0-16,0 0 2 16,0 0 0-16,2 0-2 15,-2 0 0-15,0 0 3 16,0 0 2-16,0 0-5 15,0 0 11-15,0-3 2 16,0-2-10-16,0 3 0 16,0-2 18-16,-4 4-11 15,4 0 1-15,0 0-11 16,0 0 0-16,0 0 0 16,0 0-2-16,0 0-2 15,0 0 8-15,0 0-4 16,-3 0 0-16,3 0 0 0,0 0-3 15,0 0 3 1,0 0-1-16,0 0-1 0,0 0 1 16,0 0-1-1,0 0-9-15,0 0 9 0,0 0-1 16,0 0 3-16,0 0-7 16,0 0 7-16,0 0 1 15,0 0 8-15,0 0-4 16,0 0 0-16,0 0-4 15,0 0 9-15,-3 0 3 0,2 0-1 16,-1 0 2 0,2 0-11-16,-2 0-1 0,0 0 4 15,2 0-5 1,-5 0 6-16,-2 0-7 0,3 2 3 16,-5 8 1-16,0 1-1 15,2 1 2-15,3 3-5 16,-1 2 0-16,3 0 0 15,0 2 0-15,0-6-3 16,2 0-3-16,0-2 2 16,0 1 2-16,0-2-4 15,0 1 5-15,6-4-10 16,10 0-7-16,-3-1 5 16,8-5-12-16,-6-1 4 15,1 0 5-15,-1 0 6 0,-1 0-16 16,3-7 16-1,-3-5 8-15,-1-4-2 16,-1-4 4-16,-6-1 3 0,-4 4 0 16,-2-3 15-16,0 8 20 15,0-2-4-15,-8 3-16 16,-8 3-3-16,-5 4-1 16,2 0-7-16,-6-1-1 15,0 5-2-15,8 0 0 16,-1 0-4-16,7 0 1 15,3 0 0-15,4 0-1 16,0 0-6-16,2 0-13 16,0 5-27-16,-3 5-24 0,3 2-121 15</inkml:trace>
  <inkml:trace contextRef="#ctx0" brushRef="#br0" timeOffset="6267.59">10943 916 476 0,'0'0'141'0,"0"0"-84"0,0 0-19 15,0 0 14-15,0 0 15 16,0 0-18-16,-3 0 8 16,3 0-26-16,0 0 4 15,0 0-8-15,0 0-9 16,0 0-4-16,0 0-4 15,0 14-9-15,0 11 9 0,0 4-6 16,0 5 0 0,0-1 0-16,0-6-3 15,0 0-1-15,0-8 0 0,0 0-2 16,0-5 2-16,0-7 0 16,0 0-4-16,0-3-1 15,0-4-9-15,0 0-4 16,0 2-27-16,0-2-45 15,0 0-56-15,0-2-198 16</inkml:trace>
  <inkml:trace contextRef="#ctx0" brushRef="#br0" timeOffset="6875.96">11067 988 347 0,'0'0'167'0,"0"0"-137"15,0 0 14-15,0 0 46 16,0 0-12-16,0 0-18 16,0-4-15-16,0 4-16 15,0 0 1-15,0 0-3 16,0 0-16-16,0 0-8 15,-2 0-3-15,-7 0-2 16,-4 0 2-16,6 6 7 16,-5 0-7-16,-1 3 0 0,4-1 0 15,1-3 0-15,0 2 0 16,4-5 0-16,4-2 0 16,-2 0 0-16,2 0 3 15,0 0-1-15,0 0 1 16,0 0 4-16,0 0-2 15,0 0 1-15,0 0-3 16,0 0 12-16,0 0 0 16,0 0-11-16,0 0 9 15,0 0-7-15,0 1 0 16,0 8-6-16,0 0 0 16,18 4 0-16,1-3-3 15,6-1 3-15,-4 1 1 16,0-1-1-16,-3-1 0 0,1 0 0 15,-4-4 0-15,-4 1 0 16,-6-3 0-16,-1-2-1 16,-4 0 1-16,0 0 1 15,0 0-1-15,0 0 0 16,0 0 2-16,0 0-2 16,0 0-1-16,0 0-4 15,0 0-11-15,0 0-14 16,0 0-12-16,2 3-71 15,0-3-126-15</inkml:trace>
  <inkml:trace contextRef="#ctx0" brushRef="#br0" timeOffset="21653.18">12311 1446 136 0,'0'0'398'0,"0"0"-332"16,0 0-56-16,0 0-4 0,0 0 28 15,0 0 26-15,0 0-14 16,-7 2-30-16,7-2-9 16,0 0 3-16,0 0 6 15,0 0-3-15,0 0-6 16,0 0-7-16,0 0 1 15,4 3-1-15,15 2 5 16,0 1 2-16,8-3 2 16,-2 2 7-16,0-3-5 15,-2 0-3-15,-2 0 4 16,1-1-8-16,-5 2-4 16,4-2 3-16,-1 2 6 15,-2-2-8-15,0 2 0 16,-1 1 5-16,1-2-6 0,0 0 0 15,0-1 2-15,2 4-2 16,-2-3 1-16,0 0-1 16,-2 0 3-16,-3-1 2 15,1 1-5-15,-1-2 1 16,1 3-1-16,1-3 0 16,0 2-1-16,-1-2-1 15,1 2 4-15,-1 0-2 16,-1-1 2-16,0 1-2 15,3-2 0-15,-5 0 0 0,0 3 1 16,2-1-1 0,-2-2 5-16,7 2-1 0,-4-2-2 15,1 0 0 1,1 0-1-16,1 0 0 0,2 0 0 16,-1 0-1-1,-1 0 0-15,0 0 0 0,2 0 4 16,-1 0-3-16,-3 0 2 15,1 0-2-15,-3 0 0 16,3 0 0-16,-1 0 6 16,1 0-7-16,3 0 0 15,-4 0 4-15,1 0-3 16,-1 0 6-16,1 0-7 16,-5 0 2-16,-1 0-2 0,0 0 0 15,0 0 0 1,-1 0 0-16,3 0 1 0,-1 0 3 15,2 0 4-15,1 0-5 16,-3-2-4-16,3 2 2 16,-4-2-2-16,6-1 2 15,0 3-1-15,-1-3 0 16,1 3 2-16,0-2 3 16,-3-2-5-16,-2 4 0 15,-2-3 1-15,0 3 3 16,-1 0-2-16,1 0-2 15,5-2 2-15,-3 2-2 16,5-1 2-16,-1-1-3 0,1 0 3 16,0 0-4-1,1 2 2-15,2-3 0 0,-4 3 1 16,-1-2-1 0,-1 2 1-16,-3 0-1 0,2-1 1 15,-1 1-1-15,1 0 2 16,1 0 1-16,3-2 1 15,1 2 2-15,-1-2-6 16,-1 2 2-16,-2 0-2 16,-1-3 1-16,1 3-1 15,-1 0 5-15,0 0-4 16,2-1-1-16,-1-2 0 16,0 3 0-16,3 0 0 15,-3-1 1-15,3 1-1 0,-1-3 0 16,2 3 0-1,-3 0 1-15,5-1-1 0,-1-2 0 16,-1 2 0-16,0-1 1 16,2 0-1-16,-1 0 0 15,3-3 0-15,3 5 0 16,-2-2 0-16,-2 1 2 16,5-3-2-16,0-3 5 15,-2 4-5-15,6-4 1 16,-5 5 1-16,4-2-2 15,-5 3-2-15,1-2 2 16,-4 2 0-16,0-2 0 16,-1 2 0-16,4 1 0 15,4-5 1-15,2 1 1 0,2 3-2 16,-2-3-1-16,-2 1 1 16,-2 1 4-16,2 2-4 15,-4 0 0-15,4 0-4 16,2 0 4-16,0 0 0 15,-2 0 5-15,-4 0-5 16,-4 0 0-16,-3 0 0 16,2 0 0-16,-3-2 0 15,6 2 0-15,-2-2 1 16,4 2 0-16,-3-1 1 16,1 1 0-16,-4 0-1 0,1 0-1 15,1 0 0-15,2 0 6 16,-1 0-6-16,0 0 0 15,-4 0-2-15,-1 0 3 16,1 0-1-16,-3 0 0 16,-1 0 1-16,1 0 0 15,1 0-1-15,1 0 0 16,-1 0 0-16,-5-2 0 16,5 2 0-16,5 0-1 15,1 0 1-15,1 0 1 16,2 0 0-16,0 0 0 15,-3 0-1-15,6 0 2 16,-6 0 0-16,1 0 0 16,-7 0-1-16,-5 0 1 0,-3 0 1 15,-4 0-2-15,-2 0 1 16,0 0-1 0,0 0 18-16,0 0-2 0,0 0-1 15,0 0-9-15,0 0-6 16,0 0-2-16,0 0-3 15,0 0-24-15,0-9-36 16,-14-5-237-16</inkml:trace>
  <inkml:trace contextRef="#ctx0" brushRef="#br0" timeOffset="30789.7">12201 1064 562 0,'0'0'149'15,"0"0"-102"-15,0 0 11 16,0 0 5-16,0 0-2 15,0 0-26-15,0 0-2 16,-4 2-16-16,4-2-3 16,0 0-6-16,0 0 0 15,0 0-3-15,0 3 3 16,0-1-4-16,0 3 4 16,0 6-4-16,0 3 6 15,0 2-10-15,1-2-1 16,7 1 1-16,1-2 0 15,0-1 3-15,-1-3-3 0,2 0-1 16,-1-4 1 0,1-2-4-16,-2-1-2 0,0-2-5 15,-1 0 7-15,2 0 1 16,0 0 2-16,0-12-1 16,-2-2 2-16,2 0 0 15,-5 3 1-15,-4 2 0 16,0 1-1-16,0-2 3 15,0-1 0-15,-2 2-2 16,-10-2 5-16,3 4-5 16,-1 0 3-16,-4 2-1 15,5 0 3-15,3 2 1 16,-2 0-2-16,4 2 15 16,-2-2-12-16,-5 3-6 0,1 0 1 15,-2 0-3 1,-3 0-15-16,7 0 9 0,-1 8-16 15,3 1 6-15,3-4-18 16,1 2-55-16,2-4-105 16,0-1-197-16</inkml:trace>
  <inkml:trace contextRef="#ctx0" brushRef="#br0" timeOffset="31031.06">12539 1092 716 0,'0'0'178'0,"0"0"-105"16,0 0-18-16,0 0 5 16,0 0-5-16,0 0-32 15,0-4-20-15,0 4-3 16,0 0-3-16,0 0-19 15,0 0-31-15,0 0-63 16,4-1-91-16,18-12-287 16</inkml:trace>
  <inkml:trace contextRef="#ctx0" brushRef="#br0" timeOffset="35391.19">12732 1013 491 0,'0'0'160'0,"0"0"-92"16,0 0-16-16,0 0 30 15,0 0-2-15,0 0-10 0,0 0-28 16,0-3-14-1,0 3 1-15,0 0 0 0,0 0-3 16,0 0-13 0,0 0-8-16,0 0-5 0,0 0 1 15,0 10-5-15,0 7 6 16,0 2-7-16,0 1 5 16,0-1-1-16,0-4 1 15,0 2-11-15,0-3 7 16,0-2 3-16,0-2-2 15,2-6-6-15,0 0 3 16,2-2-22-16,5-2 15 16,5 0-10-16,1 0 6 15,4 0-3-15,1-10 8 0,-5-8 5 16,1 0 3 0,-5-4-8-16,-4 2 8 0,0 4 4 15,-7-1 1-15,0 9 6 16,0 3-7-16,0-2 13 15,0 3 3-15,-5-1 0 16,-4 2-12-16,-2 3 7 16,2 0 8-16,-4 0-2 15,2 0 1-15,-1 0-18 16,4 0 2-16,-1 0-4 16,1 0 2-16,4 0-12 15,0 7-1-15,4 0-17 16,0 3-68-16,0-2-37 15,0-4-61-15,18-4-279 0</inkml:trace>
  <inkml:trace contextRef="#ctx0" brushRef="#br0" timeOffset="35969.06">13111 972 615 0,'0'0'177'0,"0"0"-136"16,0 0-41-16,0 0 10 15,0 0 1-15,0 0-1 16,0-5-5-16,7 5-1 15,6 0 5-15,-3 0-9 16,3 0 0-16,-7 0 6 16,1 0-4-16,-3 0-2 15,-2 0 2-15,-2 2 2 16,0 3-1-16,0 4-2 16,0 1 5-16,0-1-6 15,0 2 0-15,0-4 0 16,-6 1 5-16,-1-4 6 15,3 1-11-15,2-1 0 0,2-3-6 16,0 3 3-16,0 1-14 16,0-1-13-16,8 4 26 15,8-2-20-15,-2-1 14 16,1 4 8-16,-4-4 1 16,-4 2-5-16,-5-1 5 15,0-1 1-15,-2-1 12 16,0 3 9-16,0-2 2 15,0 4 9-15,-13 1-8 16,-5 0-4-16,0-1-1 16,0-1-7-16,7-3 0 15,4-3-11-15,4-2-1 16,3 0-13-16,0 0-27 0,0 0-46 16,0 0-80-16,0-11-125 15</inkml:trace>
  <inkml:trace contextRef="#ctx0" brushRef="#br0" timeOffset="36322.21">13359 1013 655 0,'0'0'167'16,"0"0"-121"-16,0 0-14 15,0 0 40-15,0 0-18 0,0 0-20 16,0 0-22 0,0 2-5-16,9 11-7 0,1 3 2 15,5-1-2-15,4-1-2 16,-1-4 2-16,-1 2-1 16,-1-1-2-16,-6 0 0 15,3 1 3-15,-7-5-4 16,-5 2 2-16,3-3 2 15,-4-2 4-15,0 1-2 16,-4 3-4-16,-16 1-3 16,-3-3-46-16,-4-4-47 0,5-2-34 15,3 0-50 1,13 0-43-16</inkml:trace>
  <inkml:trace contextRef="#ctx0" brushRef="#br0" timeOffset="36405.97">13359 1013 586 0</inkml:trace>
  <inkml:trace contextRef="#ctx0" brushRef="#br0" timeOffset="36518.67">13359 1013 586 0,'19'-25'177'0,"-19"25"-137"0,0 0 7 0,0 0 44 0,0 0-16 0,0 0-46 16,4-2-10-16,15-1-15 15,3 1 6-15,5-7-9 16,5 6-2-16,1-8-11 15,0 1-33-15,-4 2-68 0,-4-2-125 16</inkml:trace>
  <inkml:trace contextRef="#ctx0" brushRef="#br0" timeOffset="39193.46">13700 974 540 0,'0'0'214'0,"0"0"-188"15,0 0-13-15,0 0 27 16,0 0 1-16,0 0-33 15,-6 0-2-15,6 0-5 16,12 0 19-16,6 0-12 16,-2 0 13-16,0 0-14 15,-1 5-6-15,-1 0 4 16,-1 4-5-16,-3-1 1 0,-3 1 4 16,0 1-3-16,0 0-1 15,-5 2 0-15,-2 1 1 16,0-2 2-16,0 1-4 15,0 5 3-15,-9-2-2 16,-2-1 0-16,0 1 4 16,2-8-4-16,5-5 4 15,4 1 2-15,0-3-7 16,0 0-3-16,0 0 0 16,0 4 3-16,7-2 0 15,10 1 7-15,1 1-3 16,0 0 3-16,-3-1-6 15,-2-1 0-15,1 0-1 16,-5-2 6-16,-2 0-12 0,0 0 3 16,-7 0-16-1,2 0-23-15,-2 0-42 0,1 0-53 16,2 0-148-16</inkml:trace>
  <inkml:trace contextRef="#ctx0" brushRef="#br0" timeOffset="39761.48">14152 979 688 0,'0'0'107'15,"0"0"-72"-15,0 0 14 16,0 0 17-16,0 0-33 16,0 0-8-16,-11 0-9 15,5 0-6-15,3 0-6 16,-3 7 4-16,-5 13-5 16,3 4-1-16,-3 2-2 15,0-6 4-15,1-1-4 16,5-1-3-16,0-4 0 15,3-2 3-15,2-6-4 16,0 0-14-16,0-2 10 0,0-2-2 16,4 1-4-16,7-3 3 15,1 0 1-15,3 0 9 16,-1 0-4-16,2-1 3 16,4-12 0-16,-3-2 0 15,-3 3-5-15,-6 3-1 16,-3 4 7-16,-5 1 1 15,0 2 7-15,0 0-6 16,-3 2 2-16,-9 0 2 16,-5 0-3-16,2 0 2 15,1 0-1-15,4 2 6 16,1 4 6-16,2 4-14 16,0-3-1-16,3 6 0 0,-1-2 0 15,3 0-12-15,-2-4 2 16,4 0-17-16,0-3-23 15,0-4-26-15,2 0-153 16</inkml:trace>
  <inkml:trace contextRef="#ctx0" brushRef="#br0" timeOffset="40272.17">14431 896 506 0,'0'0'163'0,"0"0"-125"16,0 0-1-16,0 0 22 15,0 0-15-15,0 0-21 16,11 0-5-16,0 2-15 16,0 3-1-16,-4 4-2 15,-1 0 1-15,-1-2 3 0,-5 0-2 16,0 5-2 0,0 3 1-16,0 2 3 0,-9 2-2 15,0-4 1-15,5-3-5 16,1-3 2-16,3-2-2 15,0-4 2-15,-1 1-1 16,1 0 1-16,0-1 0 16,0 1 6-16,8-3-9 15,5 2 3-15,5-2 0 16,1 1-3-16,0-2-3 16,-1 0-13-16,-2 0-4 15,2 0 10-15,-8 0-4 16,0 0 1-16,-7 0-2 15,3 0-11-15,-6 0-18 0,0-6-61 16,0 2-173 0</inkml:trace>
  <inkml:trace contextRef="#ctx0" brushRef="#br0" timeOffset="42651.58">14932 996 637 0,'0'0'142'0,"0"0"-103"16,0 0-12-16,0 0 52 0,0 0-11 15,0 0-21 1,2 0-20-16,-2 0-17 0,3 14-2 16,-3 6-7-1,0 2-1-15,0 2 2 0,0-1-5 16,0-5 6 0,2-2-6-16,-2-3 0 0,0-4-6 15,3-4-4-15,-3-2-6 16,0-3-11-16,2 0-3 15,0 0-8-15,4 0 2 16,1-3-3-16,2-12 41 16,4-1-3-16,-2-3 8 15,-1 8-3-15,-3-1 0 16,-1 3 3-16,-4 5-4 16,2 1 11-16,0-2-11 0,4 5 9 15,-2 0-8-15,1 0 7 16,1 0-3-16,0 0 1 15,-2 3-5-15,-1 4 5 16,-1 0 22-16,-2 2-23 16,0 1 4-16,0-2-7 15,1 1 0-15,1-7-4 16,-1-1-11-16,1-1-16 16,1 0-20-16,1 0 18 15,3 0 27-15,0 0-10 16,2-3 12-16,2-7 2 15,1-2 7-15,2 2-3 16,-1 1 0-16,-4 7-4 16,1 0 1-16,-1 2-1 15,-5 0 3-15,2 0-2 0,-2 4 7 16,-2 5-6-16,-2 3 7 16,1-1 2-16,-3 3 3 15,0-2-7-15,0-2-5 16,0-1 0-16,0-7-2 15,0-2-7-15,0 0-36 16,0 0-43-16,0 0-209 16</inkml:trace>
  <inkml:trace contextRef="#ctx0" brushRef="#br0" timeOffset="43318.8">15297 910 376 0,'0'0'104'15,"0"0"-65"-15,0 0 48 16,0 0-27-16,0 0-7 16,0 0-31-16,-2-1 0 15,2-2-9-15,0 0-3 16,0 2 5-16,8-5 11 15,5 2-8-15,1 0-12 16,-1 4 11-16,-3-2-7 16,0 2 0-16,-4 0-10 15,-3 0 1-15,-3 0 1 16,0 0 0-16,0 0 4 0,0 8-6 16,0 0-1-1,0 4 1-15,0-3 0 0,0-4 3 16,0-1-3-16,0-4-17 15,0 3-8-15,0 0 1 16,6 1 13-16,5 1 6 16,1-2 4-16,-3 2-12 15,1-4 4-15,-3-1 5 16,-4 2 3-16,-3 0 2 16,0-2 3-16,0 2 8 15,0 1 10-15,0-3 13 0,0 4-10 16,0-1-2-1,-5 6-12-15,-4 0 1 16,2-1 0-16,3-4 1 16,0 0-13-16,1 3-2 0,3-5-30 15,0 1-23 1,0-3-70-16,0 0-235 0</inkml:trace>
  <inkml:trace contextRef="#ctx0" brushRef="#br0" timeOffset="45689">15670 923 520 0,'0'0'229'16,"0"0"-178"-16,0 0-8 15,0 0 13-15,0 0 19 16,0 0-19-16,0 0-26 15,0-2-3-15,0 2 2 16,0 0-6-16,-7 0-10 0,-6 17-7 16,-7 10-6-16,0 6 3 15,-2 3-3-15,-1 3 1 16,6-2-1-16,-4-2 0 16,5-3-1-16,6-6 0 15,0-6-1-15,7-8 2 16,0-6-3-16,3-4 0 15,0-2-6-15,0 0-7 16,0 0-10-16,0 0-14 16,0 0-42-16,0 0-47 15,13-4-83-15,12-14-13 0</inkml:trace>
  <inkml:trace contextRef="#ctx0" brushRef="#br0" timeOffset="46027.24">15810 1006 458 0,'0'0'207'0,"0"0"-142"15,0 0-10-15,0 0 10 16,0 0-4-16,0 0-5 15,0-1-14-15,0 1-7 16,0 0-6-16,0 0-14 0,0 8-5 16,0 11-1-16,0 8 2 15,0-3-3-15,0-2-6 16,0 0 2-16,0-3-4 16,0-2 1-16,0-5 0 15,0-2-1-15,0-6-12 16,0-2-7-16,0-2-10 15,0 0-29-15,0 0-76 16,0 0-29-16,0-11-216 16</inkml:trace>
  <inkml:trace contextRef="#ctx0" brushRef="#br0" timeOffset="46131.53">15810 1006 700 0</inkml:trace>
  <inkml:trace contextRef="#ctx0" brushRef="#br0" timeOffset="46307.59">15810 1006 700 0,'122'31'88'0,"-128"-31"-26"0,-2 0-3 0,1 0 5 0,2 2-15 0,3 3-20 16,0 2-14-16,-1 6-9 16,1 1-4-16,0 5-2 15,2-1 4-15,0-2-4 16,0-1 1-16,0-4-4 15,7-1 1-15,4-2-12 16,2-6-14-16,3 1-22 16,6-3-30-16,7-7-12 0,6-18-59 15,2-2-100 1</inkml:trace>
  <inkml:trace contextRef="#ctx0" brushRef="#br0" timeOffset="46785.37">16230 984 645 0,'0'0'160'0,"0"0"-113"16,0 0 13-16,0 0 2 15,0 0-5-15,0 0-24 16,-67 26-14-16,58-16-19 16,2 2-1-16,2-2 0 0,3-1 0 15,2-1 1-15,0-7-10 16,0 2 4-16,0-3-17 15,0 0-16-15,0 0-12 16,2 0 21-16,12 0-10 16,-1 0 27-16,2-7 1 15,-3-1 9-15,-3 2-4 16,3 1 7-16,-6 2-3 16,1 3 3-16,-5 0 7 15,0 0-2-15,2 0 12 16,-2 10 7-16,4 6-12 15,-4 2-4-15,-2 3 15 16,0 2 6-16,0 0-5 0,0-4-2 16,0 2 9-16,-2-5-20 15,-8-2 0-15,1-3-2 16,-1-2 10-16,-2-3-2 16,1-2-11-16,-5-2-4 15,1 0-2-15,-1-2-2 16,2 0-33-16,4 0-11 15,3 0-28-15,2-10-67 16,5-3-338-16</inkml:trace>
  <inkml:trace contextRef="#ctx0" brushRef="#br0" timeOffset="48671.9">21278 2921 395 0,'0'0'96'15,"0"0"-86"-15,0 0 20 16,0 0 47-16,0 0-42 15,0 0 6-15,-33 2 20 16,31-2-15-16,2 0-19 16,0 0 3-16,0 0-5 15,0 0-2-15,0 0 27 16,0 0-27-16,0 0 17 0,0 0-17 16,0 0-12-1,0 0-3-15,0 0-6 0,0 0-2 16,0 0-2-16,0 0-2 15,9 4 2-15,25 3 2 16,10 0 16-16,5 0-12 16,2-4-2-16,-2-1 1 15,3 1-3-15,-6-1 5 16,-1 2-2-16,-2-1 0 16,1 6-1-16,2-3 2 15,2-1-4-15,-2 4-1 16,4-4 1-16,-3 3 1 15,6-1 0-15,-5-3-1 16,-3-2-1-16,-2-2 1 16,-5 0 3-16,-5 0 1 0,-2 0-8 15,-4 0 5-15,-7 0-1 16,-9 0 3-16,-2 0-3 16,-7 0 0-16,-2 0 0 15,0 0 2-15,0 0-2 16,0 0 0-16,0 0 2 15,0 0-4-15,0 0-5 16,0 0-7-16,0 0-16 0,0 0-54 16,0-6-77-1,-9-1-605-15</inkml:trace>
  <inkml:trace contextRef="#ctx0" brushRef="#br0" timeOffset="50206.96">21230 2738 432 0,'0'0'154'15,"0"0"-112"-15,0 0 0 16,0 0 13-16,0 0-2 0,0 0-6 16,-5-5-17-16,5 5 9 15,0 0 16-15,-2 0-22 16,2 0-2-16,-2 0-9 16,2 0-4-16,0 0-9 15,0 0 0-15,0 0-7 16,0 0 3-16,0 0-2 15,12 0 0-15,9 5 0 16,1 0 3-16,1 1-6 16,-1-5 0-16,-1 1-2 0,0 3 2 15,2-3 5-15,1-2-5 16,1 2 0-16,-1 0 0 16,3-1 0-1,0-1 5-15,-1 3-10 0,0-1 9 16,0-2-5-16,-2 2 1 15,-4-2-3-15,0 0 3 16,1 0 0-16,-4 0 0 16,1 0 1-16,0 0-1 15,-4 0-1-15,1 0 0 16,1 0-1-16,-1 0-1 16,1 0 6-16,1 0-2 15,-1 0-1-15,1 0 0 16,2 0-1-16,1 0 1 15,-3 0 0-15,2 0-2 16,-4 0 2-16,1 0-1 16,-3 0 1-16,-1 0 0 0,-4 0-1 15,4 2-1-15,1-2 1 16,2 0 1-16,1 0-1 16,-3 0 1-16,-1 0 1 15,-6 0-1-15,1 4 0 16,-3-4-1-16,-4 2 1 15,0-2 1-15,0 0 3 16,0 0 3-16,0 0-6 16,0 0 4-16,0 0-1 15,0 0-4-15,0 0-8 0,0 0-34 16,0-15-134 0,-4-2-313-16</inkml:trace>
  <inkml:trace contextRef="#ctx0" brushRef="#br0" timeOffset="51096.88">21386 2152 708 0,'0'0'139'16,"0"0"-105"-16,0 0-32 16,0 0 36-16,0 0 25 15,0 0-22-15,-2-9-32 16,2 9-6-16,0 0-3 16,17-2 0-16,8-1 10 0,-1 0-10 15,-1 3 7 1,-8 0-7-16,1 0 0 15,-3 0 2-15,-3 8 1 16,-6 6-1-16,-2 2-1 0,-2 2 1 16,0 4-2-16,0 0 0 15,0 7-2-15,-9-5-3 16,-2-5 1-16,-2 2 3 16,-1-11-6-16,2-2 2 15,2-3-8-15,5-2 11 16,5 1 2-16,0-4-1 15,0 0-19-15,0 0-6 16,0 0 9-16,5 0-6 16,15 0 15-16,4 2 7 15,3 1 1-15,-4-3-1 16,-4 5-7-16,-7 1 8 0,-4 4-2 16,-3-2 0-16,-3 4-1 15,-2 2 3-15,0 3 0 16,-2 4 6-16,-13-3 4 15,-7-2 12-15,5-4-20 16,-2-4 12-16,0-4-1 16,4 2-3-16,4-6-7 15,4 0-3-15,4 0-16 16,2 0-12-16,1 0-57 0,0-10-45 16,0-7-180-1</inkml:trace>
  <inkml:trace contextRef="#ctx0" brushRef="#br0" timeOffset="51490.11">21738 2234 512 0,'0'0'249'15,"0"0"-196"-15,0 0-8 0,0 0 29 16,0 0-3 0,0 0-35-16,-9 0-34 0,9 0-2 15,0 0 3-15,0 8-3 16,9 11 0-16,0 0 1 15,4 1-5-15,-4-1 5 16,0-4-1-16,-2-1 0 16,-3 1 2-16,-4 2 0 15,0-8-2-15,0 4 0 16,0-3 0-16,-2 2-6 16,-13-4-9-16,-2-2-7 15,0-2-45-15,1-4-73 0,5 0-150 16</inkml:trace>
  <inkml:trace contextRef="#ctx0" brushRef="#br0" timeOffset="51704.53">21729 2252 630 0,'0'0'112'16,"0"0"-77"-16,0 0 13 15,0 0 5-15,0 0-28 16,0 0-8-16,33-13 1 16,-10 9-7-16,6 0-11 15,0 3-19-15,0 1-40 16,2-3-36-16,-4 3-155 0</inkml:trace>
  <inkml:trace contextRef="#ctx0" brushRef="#br0" timeOffset="52205.03">22017 2293 194 0,'0'0'371'0,"0"0"-295"15,0 0-33 1,0 0 42-16,0 0-14 16,0 0-19-16,-5 0-15 0,3 5 14 15,2 2-18-15,-4 5-18 16,3 2-4-16,-1 3-5 16,0-2-4-16,2-1-2 15,0 1-1-15,0-3-3 16,0-2 0-16,2-3 1 15,7 0-16-15,4 0-1 16,0-4 8-16,-1-3 8 16,3 0-4-16,-1 0-1 15,1-8 9-15,3-13-11 0,1-4 6 16,-6 4-5 0,-5 4 9-16,-3 5 0 0,-5 0 1 15,0 2 15-15,0 0-5 16,-7-3 1-16,-6 4 14 15,-7 2-3-15,-1 5-7 16,0 2-6-16,-2 0-7 16,7 13 2-16,8-4-4 15,3 3-7-15,3-5-31 16,2 3-47-16,0-2-25 16,0-2-145-16</inkml:trace>
  <inkml:trace contextRef="#ctx0" brushRef="#br0" timeOffset="53838.37">22384 2213 483 0,'0'0'177'16,"0"0"-111"-1,0 0-13-15,0 0 27 0,0 0 10 16,0 0-19-16,0-1-23 15,0-1-4-15,0 0-5 16,0 2-7-16,0 0-11 16,0 0-14-16,0 0 2 15,0 0-9-15,0 0 0 16,0 9 0-16,0 16 2 16,0 4 0-16,0 5-2 15,0-8-4-15,0 3 4 16,0-12 0-16,0 0 0 15,0-7-10-15,0-5-1 16,0-2 10-16,0-1-8 16,0-2 1-16,0 0-2 0,0 0 4 15,0 0-17-15,3 0-20 16,-2 0-23-16,-1 0-48 16,3-5-81-16,3-8-407 15</inkml:trace>
  <inkml:trace contextRef="#ctx0" brushRef="#br0" timeOffset="54593.23">22569 2222 320 0,'0'0'153'16,"0"0"-123"-16,0 0 12 15,0 0 66-15,0 0-17 16,0 0-24-16,0-5-19 16,0 5 0-16,0 0 8 15,0 0-36-15,0 0-1 0,0 0 8 16,-2 0-22-1,-2 0-2-15,0 0-3 0,1 5-6 16,-5 0 6-16,3 2 0 16,-2-2-2-16,-2 0 2 15,-2-2-1-15,2 9 1 16,0-1-1-16,2 1 1 16,3-5 0-16,-1-3 0 15,3-1 0-15,2-3 0 16,0 0 0-16,0 0 4 15,-2 0-3-15,2 0-1 16,0 0 8-16,0 0-2 16,0 0 3-16,0 0 2 15,0 0-5-15,0 0-2 16,-2 0-2-16,2 0 3 0,0 0-4 16,0 0 1-16,0 0-1 15,0 0 8-15,-2 0-8 16,2 0 4-16,0 0 0 15,0 0-5-15,0 0 0 16,0 2-1-16,0 0-5 16,0 5 5-16,0 5-2 15,13-1 0-15,3 1 3 16,1 0-13-16,1-3 4 16,3 0 7-16,-4-1 2 15,-1 1-1-15,-5 2 0 0,0-5-1 16,-6 0 2-16,-5-4 0 15,0 0 5 1,0-2-3-16,0 0-2 0,0 0 3 16,0 0 0-16,0 0-2 15,2 0-1-15,-2 0-3 16,2 0-13-16,-2 0-43 16,0 0-96-16,0 0-354 15</inkml:trace>
  <inkml:trace contextRef="#ctx0" brushRef="#br0" timeOffset="57671.13">21236 3398 106 0,'0'0'74'0,"0"0"32"16,0 0-28-16,0 0-42 15,0 0 13-15,0 0-13 16,2 0-16-16,-2 0-12 15,0 0-1-15,0 0 15 16,0 0-8-16,0 0-14 16,0 0 4-16,0 0-2 15,0 0 4-15,0 0 9 16,0 0 1-16,3 0 2 16,-3 0-3-16,0 0 18 15,0 0-1-15,0 0-4 16,0 0-3-16,0 0-2 15,0 0-13-15,4 0-2 16,0 0 4-16,4 0-3 0,-2 2-7 16,1 1 1-16,1-1 14 15,4 0-3-15,-1-2 4 16,2 2-3-16,3-1 4 16,0-1-7-16,1 4 1 15,-1-4-13-15,1 3 2 16,-3-2 0-16,2-1 0 15,0 0 2-15,-4 0-3 16,-2 0 0-16,3 3-1 0,-4-3 20 16,2 2-10-1,-2 0-7-15,2 0 1 0,1 1 1 16,3-3 0 0,1 0 0-16,-2 0-4 0,5 0-1 15,-6 0 0-15,3 0 0 16,-3 0 0-16,-1 0 2 15,-4 0-1-15,2 0 0 16,1 0 0-16,2 0 5 16,0 0-5-16,5 0 0 15,-3 0 0-15,1 0-1 16,-3-3 2-16,1 3-2 16,1-2 0-16,-2 2 0 15,3 0-1-15,-2-2 2 0,-1 0 0 16,3-1-1-1,-3 2 2-15,3-2-2 0,1 2 0 16,2-3 6 0,-3 2 3-16,3-2-8 0,-1 1-1 15,-5-1 5-15,1 4-5 16,-1 0 0-16,-4 0-5 16,0-1 5-16,0 1 0 15,2 0 0-15,1-3 1 16,3 2-1-16,-1-1 0 15,1 0 0-15,3-1 1 16,-3 1 3-16,2-1-3 16,2 1-1-16,-1-3-5 15,-3 4 5-15,1-3 0 16,-1 1 0-16,1 2 1 16,2-2 3-16,0 2-1 0,-2-3-3 15,1 1 0-15,-1 0 0 16,-1 1 3-16,3-3-3 15,-7 4 0-15,2-2 4 16,-3 2-3-16,0 1-1 16,2-3 0-16,1 2 1 15,3 1 11-15,-1-2-11 16,6-1 4-16,-2-1-5 16,2 1 2-16,1-4-2 0,-5 3 1 15,2 0 2 1,-1 3-3-16,-1 1-6 15,-1-3 6-15,-3 3 6 16,1-1-6-16,-1 1-4 0,5 0 2 16,-1 0 2-16,2 0 0 15,-2 0 0-15,1 0 0 16,-2-3 0-16,0 3 2 16,-4-2-2-16,5 2 0 15,-5-2 0-15,5 2 0 16,-2 0 0-16,-1-2 0 15,6 2 0-15,-5 0 0 16,8 0 4-16,-4-1-8 16,-1 1 4-16,-2 0 0 15,-1 0 0-15,-3 0 0 16,1 0-2-16,0 0 2 0,-1 0 0 16,-3 0 0-16,7 0 0 15,-6 0 2-15,1 0-2 16,3 0 0-16,-5 0 0 15,-3 0 0-15,3 0 0 16,-2 0 1-16,-2 0-1 16,2 0-1-16,-1 0 1 15,1 0 2-15,-1 0-1 16,3 0-1-16,2 0-3 16,-2 0 3-16,-2 0 0 15,-3 0 0-15,-3 0 0 0,5 0 0 16,-2 0 0-16,-2 0-2 15,1 0 2-15,0 0-1 16,-1 0 1-16,0 0 1 16,0 0-1-16,-2 0 0 15,2 0 0-15,-2 0 0 16,2 0 0-16,0 0 0 16,-2 0 0-16,0 0 0 15,0 0 3-15,0 0-2 16,0 0 3-16,0 0-2 15,0 0 2-15,0 0 1 16,0 0-3-16,0 0 0 16,0 0-2-16,0 0-1 0,0 0 1 15,0 0 0 1,0 0 0-16,0 0 0 0,0 0 1 16,0 0-1-16,0 0 1 15,0 0 0-15,0 0 1 16,0 0-2-16,0 0 1 15,0 0 2-15,0 0-3 16,0 0 0-16,0 0 2 16,0 0-2-16,0 0 0 15,0 0 0-15,0 0-1 16,0 0 0-16,0 1 1 16,0-1-4-16,0 0 4 15,0 0 1-15,0 0-1 16,0 2 0-16,0-2-1 0,0 0 1 15,0 0 0 1,0 0 1-16,0 0-1 0,0 0 1 16,0 0 1-16,0 0-2 15,0 0 1-15,0 0-1 16,0 0 1-16,0 0-1 16,0 0 1-16,0 0-1 15,0 0 0-15,0 0 0 16,0 0 0-16,0 0-1 15,0 0-5-15,0 0-12 16,0 0-19-16,0 0-37 16,-4 0-39-16,-2 0-39 15,1 0-440-15</inkml:trace>
  <inkml:trace contextRef="#ctx0" brushRef="#br0" timeOffset="68555.87">21911 3757 599 0,'0'0'116'0,"0"0"-75"16,0 0-5-16,0 0 29 16,0 0 5-16,0 0-27 15,0 0 2-15,0-10-16 0,0 10-4 16,0 0-4-16,0 0 5 16,0 0 2-16,0 0-6 15,0 0-4-15,0 0-3 16,0 0-14-16,0 0 1 15,0 0-2-15,0 0-8 16,0 0 4-16,0 0 2 16,0 9-11-16,0 6 7 15,-2 3-9-15,2 5 12 16,0-7-12-16,0-2 2 16,0-2-14-16,0-3 6 15,10-2-7-15,3-3-2 16,5-4 7-16,-3 0 0 0,3 0 12 15,0-6-7-15,0-14 6 16,-1-4 9-16,-3 5 1 16,-3-4 2-16,-7 5 0 15,-4 3 6-15,0 5 9 16,0 1 6-16,0 3-6 16,0-1 6-16,-6 3 0 15,-6 4-2-15,-1 0-7 16,2 0-3-16,-6 0-4 15,5 0-1-15,1 0-4 16,0 3-4-16,2 5-15 0,5 3-12 16,1 1-77-1,3 5-63-15,0-6-193 0</inkml:trace>
  <inkml:trace contextRef="#ctx0" brushRef="#br0" timeOffset="68772.53">22271 3756 833 0,'0'0'112'16,"0"0"-94"-16,0 0-10 0,0 0-8 15,0 0-2 1,0 0 2-16,-40 0-1 0,40 0-27 15,0 0-85 1,4 0-137-16,11-4-101 0</inkml:trace>
  <inkml:trace contextRef="#ctx0" brushRef="#br0" timeOffset="69211.92">22271 3756 128 0,'113'3'485'0,"-113"2"-433"16,0 1-11-16,0 2 37 16,0 2-23-1,0 0-35-15,0-1-6 0,0 0-10 16,0-3-4-16,4 0 3 15,3-4 0-15,-2-1-2 16,2 2-1-16,2-3-4 16,-1 0 4-16,4 0 0 15,3 0 0-15,-4-10-7 16,3-7 7-16,-6 3-2 16,-4 1 2-16,-1 3 0 15,-3-3 7-15,0 5 5 0,0 1 1 16,0 0 17-1,-4 3-15-15,-9 4 14 0,-3-1-17 16,-2 1 1 0,-2 0-9-16,0 0 2 0,0 8-6 15,2 1 0-15,3 1-5 16,7 0-33-16,6 3-58 16,2-4-73-16</inkml:trace>
  <inkml:trace contextRef="#ctx0" brushRef="#br0" timeOffset="70859.53">22608 3754 251 0,'0'0'298'0,"0"0"-194"16,0 0-50-16,0 0 18 15,0 0-5-15,0 0-23 16,0-11-24-16,0 11 6 16,0 0-12-16,0 0-7 15,0-4-4-15,3 0 1 16,9-6 10-16,1 1-3 0,3 1-7 15,-1-1-3 1,3 6-1-16,0-4 1 0,0 3-1 16,-3 4 0-16,1 0 0 15,-5 0 8-15,1 0-8 16,-6 0 0-16,1 0-2 16,-6 3 2-16,2 5 1 15,-1-1 3-15,-2 3 0 16,0 4 0-16,0 1-2 15,0 0-1-15,0 2-1 16,0-7-1-16,-6-1 1 0,-1-2 0 16,3-2-1-1,-3-3 0-15,0 5 0 0,0-5 1 16,3 2 1-16,0-4-1 16,0 0 1-16,1 0-1 15,1 2 0-15,2-2-3 16,0 0 0-16,0 0 0 15,0 0 1-15,0 0 1 16,0 0 0-16,0 0-8 16,0 0 3-16,0 0 2 15,0 0-1-15,0 0 4 16,0 0-4-16,0 0 2 16,0 0 2-16,0 0-8 15,0 0-2-15,2 0 3 0,11-6 5 16,0-3 3-1,3 7-2-15,-3-5-4 0,-1 5 5 16,-3 2-7-16,-1 0 4 16,0 0 3-16,-2 0 1 15,-1 0-2-15,-3 0 2 16,1 9 0-16,-3-2 2 16,0-2-1-16,0 3 1 15,0-2 2-15,0 3 1 16,0 2 9-16,0 1 9 15,-10 0-15-15,-8 1 2 16,1 1-6-16,-4 0 2 16,3-4-4-16,2-1-1 15,3-3 0-15,4-5-1 16,5 1 0-16,4-2-5 16,0 0-17-16,0 0 2 0,0 0-45 15,0 0-66-15,0-3-172 16</inkml:trace>
  <inkml:trace contextRef="#ctx0" brushRef="#br0" timeOffset="71514.16">23062 3708 98 0,'0'0'407'15,"0"0"-320"-15,0 0-31 16,0 0 20-16,0 0-7 15,0 0-18-15,-38 0 5 16,34 1 3-16,-3 3-25 16,4 3-11-16,-1 0-18 15,0 4-5-15,1 3 1 16,1-4 1-16,2 2-2 16,0-1-7-16,0 2 7 15,0-1 3-15,0 0-3 16,0 3-5-16,9-9-9 15,5 2 3-15,3 1-1 16,-1-6 1-16,-1 4-5 0,-2-2 3 16,-1 0 3-16,-6 1 7 15,-2-3-3-15,-4-3 6 16,0 6 1-16,0 1 1 16,0 3 2-16,-14 2 5 15,-9-1-9-15,-3-4-2 16,6-3-34-16,-3-2-68 15,8-2-96-15,8 0-75 16</inkml:trace>
  <inkml:trace contextRef="#ctx0" brushRef="#br0" timeOffset="71859.42">23049 3717 736 0,'0'0'57'15,"0"0"-57"-15,0 0 0 16,0 0 2-16,0 0 15 16,0 0-7-16,8-4 12 0,5 4-1 15,4 0-17 1,-1 7 5-16,3-6 1 0,0 3-6 15,2-2-2 1,-2-2-2-16,0 3-2 0,-3-2 0 16,-7 2-4-16,-5-3 1 15,-2 0-3-15,-2 0 3 16,0 0 5-16,3 0 0 16,-3 0 0-16,0 0-1 15,0 0-60-15,-5 0-192 16</inkml:trace>
  <inkml:trace contextRef="#ctx0" brushRef="#br0" timeOffset="73629.62">23329 3814 19 0,'0'0'464'0,"0"0"-442"16,0 0-9-16,0 0 79 15,0 0-17 1,0 0-33-16,12-7 0 0,-3 5-27 16,2 2 3-16,-1 0-2 15,1 0-16-15,1 0 0 16,0 0 1-16,-6 0 0 16,3 11 1-16,-5-5 4 15,3 2-5-15,-5 2-1 16,3-7 5-16,-5 5 0 15,0 1 0-15,0 1 1 0,0 2 0 16,-7 2-1 0,-6-4 5-16,2-2-6 0,1-1-2 15,6-4 9 1,2-1-9-16,2-2 0 0,0 2-2 16,0 0-2-16,0-2 1 15,0 4 1-15,0 3 2 16,0-6-1-16,11 3-1 15,0-2 0-15,-3-2 0 16,7 2 0-16,-6-2-1 16,-1 5-2-16,1-5 5 15,-2 3-4-15,2-1 4 16,0 0-9-16,0 0 7 16,0 1 0-16,-1-3-8 15,0 0-12-15,1 0-22 16,-3 0-44-16,-2 0-97 0,1 0-320 15</inkml:trace>
  <inkml:trace contextRef="#ctx0" brushRef="#br0" timeOffset="74250.25">23680 3749 611 0,'0'0'123'0,"0"0"-78"16,0 0-8-16,0 0 24 15,0 0-11-15,0 0-9 16,-5-3-26-16,5 3-6 16,-5 3 2-16,3 14 1 15,-3 1-11-15,-1 5 2 16,4 0-1-16,0 1 4 16,2-3-3-16,0 2 1 15,0-3-4-15,0-4-4 16,0 0 1-16,0-4-5 15,7-7-7-15,-1-2-2 0,3-1 8 16,2-2-2 0,2 0 2-16,3 0-1 0,0 0 9 15,4-2-9-15,-3-10-18 16,-2 0 2-16,-3 0 11 16,-4 4 8-16,-7 3 6 15,-1 0 1-15,0 3 2 16,0-3 20-16,0 5-9 15,0 0 8-15,-5 0 1 16,-3 0 6-16,-1 0-15 16,3 0 16-16,-2 0-21 15,2 0-8-15,-3 5 0 0,-1 7-2 16,0 3 2-16,-1-1 0 16,4-2-9-16,0-3-4 15,7-3-22-15,0-1-44 16,0-4-30-16,0-1-140 15</inkml:trace>
  <inkml:trace contextRef="#ctx0" brushRef="#br0" timeOffset="74761.87">23911 3749 642 0,'0'0'47'16,"0"0"-47"-16,0 0-10 16,0 0 10-16,0 0 14 15,0 0 30-15,52-33-8 16,-44 33-16-16,-1 0-1 15,2 0-12-15,0 9-1 16,-2 4 3-16,-3 3-9 16,-4 0 3-16,0 3 4 15,0 4 3-15,0-1-10 0,-4-2 2 16,-7-2 4-16,-1-2-5 16,5-4 6-16,-2-3-6 15,6 3-1-15,0-9 0 16,3 1 0-16,0 0-8 15,0-1 8-15,0 3 0 16,0-3 5-16,13-1-5 16,3-2 0-16,4 0 0 15,0 0-6-15,1 0 5 16,0 0 1-16,-3 2 4 16,-5-2-4-16,-1 0-4 0,-9 0 3 15,3 0-5 1,-4 0-12-16,-2 0-16 15,0 0-20-15,1 0-147 16</inkml:trace>
  <inkml:trace contextRef="#ctx0" brushRef="#br0" timeOffset="77157.28">24378 3838 481 0,'0'0'190'0,"0"0"-114"16,0 0-14-16,0 0 10 15,0 0 4-15,0 0-32 16,0 2-13-16,0 0-7 16,0 4-10-16,0 6-12 15,0 0 0-15,0 4 3 0,0-2-10 16,0 0 5-1,0 0-1-15,0-2-4 0,0-6-3 16,0 2-8-16,0-4-4 16,0-2-10-16,0 3-12 15,0-5 19-15,0 0 3 16,0 0-10-16,0 0 21 16,0 0-6-16,0 0 11 15,0 0-2-15,0-11 1 16,4-4 2-16,2 0 3 15,-1 3 0-15,3 2 0 16,0 1 0-16,-1 0 7 0,5 1-7 16,-2 0-7-1,1 4 7-15,2 1 0 0,-4 3 0 16,0 0 0-16,-3 0 1 16,-1 0-1-16,1 0 2 15,2 7 10-15,-2 5-2 16,-2 2-10-16,-3 2 0 15,-1-2-1-15,0 2-3 16,0-5-5-16,0-2-3 16,0-1 10-16,0-4-8 15,0-4-18-15,0 0-6 16,0 0 19-16,0 0 7 16,4 0 1-16,0-2 4 15,0-10 3-15,6 0-2 0,1 2-1 16,-4 0 3-1,2 3-2-15,-1 4-1 16,-1 1 3-16,1 2-1 0,0 0 2 16,-4 0-1-16,1 0 8 15,-4 0 17-15,6 5-2 16,-4 8-5-16,4-1 2 16,-7 0-5-16,0-3-4 15,0 0 3-15,0 2-7 16,0-6-3-16,0 3-2 15,-7-4-2-15,2-2-11 16,-1-2-48-16,-2 0-58 16,8 0-155-16</inkml:trace>
  <inkml:trace contextRef="#ctx0" brushRef="#br0" timeOffset="77742.25">24613 3631 620 0,'0'0'173'0,"0"0"-165"15,0 0-8-15,0 0 0 16,0 0 17-16,0 0-4 16,0-6-8-16,0 6 23 15,2 0-21-15,6 0-1 16,-4 6-6-16,0-2 2 15,-1 2 2-15,-1 1-3 16,-2-2 5-16,0 5-6 0,0-2 0 16,0 1 0-1,2-4-12-15,2 1 0 0,3 1-9 16,1-4 2-16,2 4-4 16,1-6 0-1,-2-1 4-15,-4 0 10 0,-3 0 5 16,-2 0 4-16,0 0 1 15,0 3 27-15,0-2-1 16,0 3-3-16,0 3-2 16,0 0 1-16,0 1-13 15,-5-1-1-15,1-1-5 16,2-4-4-16,2-2 0 16,0 2-6-16,0-2-9 0,0 0-14 15,0 1-34 1,0-1-75-16,0 0-104 0</inkml:trace>
  <inkml:trace contextRef="#ctx0" brushRef="#br0" timeOffset="78162.42">24941 3701 777 0,'0'0'69'0,"0"0"-61"16,0 0 35-16,0 0 28 15,0 0-37-15,-67 104-15 16,45-72 2-16,-3 6-3 16,4 1-7-16,-4 0-8 15,0 0-3-15,0-3 0 16,3-2 0-16,5-8 1 16,1-1 4-16,7-9-5 15,5-6-8-15,4-3 7 0,0-4-6 16,-3-3-10-1,3 0 1-15,0 0-11 0,0 0-17 16,0 0-57-16,0-3-54 16,18-12-368-16</inkml:trace>
  <inkml:trace contextRef="#ctx0" brushRef="#br0" timeOffset="78597.27">24932 3980 749 0,'0'0'80'16,"0"0"-55"-16,0 0 23 15,0 0 29-15,0 0-30 16,0 0-17-16,-11 7-17 0,9 2 3 15,-1 5-14 1,1 1 2-16,0 1-4 0,0 0-1 16,2 0-4-16,-2-5 4 15,2-3-16-15,0 0-24 16,0-3-45-16,0-4-35 16,0-1-98-16,6 0-189 15</inkml:trace>
  <inkml:trace contextRef="#ctx0" brushRef="#br0" timeOffset="78880.52">24932 3980 114 0,'36'68'482'15,"-40"-64"-420"-15,1 3-27 16,3 0 13-16,0 3-6 16,0-2-24-16,0-1-14 15,0-3-1-15,3 1-1 16,5 1-1-16,1 1-1 16,5-3 0-16,-1-3-19 15,5-1-20-15,-1 0-45 16,-2 0-110-16,6-4-134 0</inkml:trace>
  <inkml:trace contextRef="#ctx0" brushRef="#br0" timeOffset="79735.36">25186 4016 491 0,'0'0'251'0,"0"0"-188"15,0 0-18-15,0 0 8 16,0 0-9-16,0 0-33 16,-60 4 2-16,56 1-9 15,2-5-1-15,2 3-3 0,0-1 0 16,0 0-1-16,0 0 1 16,0-2-5-1,0 0 2-15,0 0-7 0,0 0-1 16,0 0 1-16,0 0 7 15,0 0-4-15,0 0 3 16,0 0-3-16,0 0 2 16,0 0 1-16,0 0 3 15,0 0 1-15,0 0-1 16,0 0-2-16,0 0-2 16,0 0 1-16,0 0 0 0,0 0 3 15,0 0-7 1,0 0 8-16,0 0 1 0,0 0-1 15,0 0 0-15,0 0 1 16,0 0 6-16,0 0-3 16,0 0 7-16,0 0 6 15,0 0 0-15,0 0-2 16,-5 3 1-16,1 1-3 16,0 1-9-16,-6 1 6 15,6 1 1-15,-3 2-10 16,3 1 0-16,0 0-1 15,0-2 0-15,4-1-5 16,0-4-10-16,0 1-11 16,0-4 0-16,0 0 1 0,0 0-2 15,0 0 0-15,12 0 7 16,0-14 10-16,5-4-2 16,-6 2-1-16,-5 6 11 15,0 4 2-15,-6 5 17 16,0 1 10-16,0 0-7 15,0 0 2-15,0 0 10 16,0 0 2-16,0 0-22 16,0 0-11-16,0 0-1 15,4 0-7-15,0 15 7 16,3 3 6-16,-3 4-5 16,0 2 0-16,-1 1-2 15,-3 1-3-15,0-1 4 0,0 1 0 16,0 5 14-16,0 1 1 15,-7 0 9 1,-8 1 1-16,-3-6-19 0,-3-3 6 16,2-4 12-16,-4-4-19 15,0-6 1-15,0-2 0 16,1-6-6-16,-1-2-10 16,1 0-23-16,2-3-46 15,4-14-85-15,12-4-200 16</inkml:trace>
  <inkml:trace contextRef="#ctx0" brushRef="#br0" timeOffset="80378.78">25082 3912 258 0,'0'0'202'16,"0"0"-154"-16,0 0 4 15,0 0 12-15,0 0 14 16,0 0-11-16,0 0-30 16,-12-3 7-16,10 3 2 15,-2 0-17-15,-3 7-4 16,-1 5-6-16,-4 1-14 16,-3-1 4-16,1-1-9 15,-3 4-2-15,-2-4-19 16,4 1-22-16,6 0-14 0,6-6-96 15</inkml:trace>
  <inkml:trace contextRef="#ctx0" brushRef="#br0" timeOffset="81530.27">24903 3888 206 0,'0'0'197'0,"0"0"-144"15,0 0 6-15,0 0 75 16,0 0-38-16,0 0-50 16,-6 44-19-16,4-35-2 15,2-4-3-15,-3-1 3 16,0 2-10-16,3-4 15 15,-2 0-6-15,2-2-19 16,0 0 4-16,0 2-3 16,0 3-1-16,0 0 4 15,-2 5 5-15,-2 0 6 16,0 2-1-16,-3 0-3 16,3 4-6-16,-2-2-10 0,3 6-1 15,3 1 1 1,0-3-14-16,0 1-15 0,0-1-49 15,0 0-26-15,0-3-41 16,0-8-330-16</inkml:trace>
  <inkml:trace contextRef="#ctx0" brushRef="#br0" timeOffset="103414.32">4490 4903 472 0,'0'0'54'15,"0"0"-39"-15,0 0 7 16,0 0 15-16,0 0-26 15,0 0-9-15,0 0 5 16,0 0 10-16,-2 0-1 16,2 0-12-16,0 0 16 15,0 0-7-15,0 0 0 0,0 0 8 16,0 0-11-16,0 0 5 16,0 0-3-1,0 0 5-15,0 0 7 0,0 0 4 16,0 0-8-16,0 0 9 15,0 0-5-15,0 0 1 16,0 0-3-16,0 0-3 16,0 0 6-16,0 0-3 15,0 0-6-15,0 0-5 16,0 0 0-16,0 0-6 16,0 0 2-16,0 0-3 15,0 0 5-15,0 0-9 0,0 1 8 16,0 8-8-1,-2 3 2-15,-2 4 0 0,0 2 0 16,-1-1-1-16,0 4 2 16,-4 2 1-16,1 0-6 15,-1 1 6-15,3-6-5 16,0 1 1-16,2-8 0 16,2 3 0-16,-3-4 2 15,5 1-2-15,-4-2-1 16,2 2 1-16,0 1-2 15,-1-5 2-15,2 3 0 16,-5-1 0-16,4-1 1 16,-2 4-1-16,-1-2 0 0,2-1 3 15,0 0-3 1,1-6 0-16,0 2 1 16,2-3 5-16,-2-1-5 0,2-1-2 15,0 0 0-15,0 0-3 16,0 0 4-16,0 0-1 15,0 0-7-15,0 0-42 16,0-3-49-16,0-18-59 16,0-6-92-16</inkml:trace>
  <inkml:trace contextRef="#ctx0" brushRef="#br0" timeOffset="103945.75">4407 4865 25 0,'0'0'495'0,"0"0"-394"16,0 0-81-16,0 0 34 15,0 0 11-15,0 0 0 16,0 0-11-16,0 0-16 16,0 0-1-16,0 0-14 15,0 9-6-15,0 12-5 0,0 2 2 16,-8 1-2 0,2 1 4-16,-3-1-10 0,0 0 6 15,1 2-11-15,0 0 1 16,2-1 2-16,-1-6-4 15,0-1 5-15,3-2-5 16,-4-2 0-16,5-2 0 16,1-4 1-16,-1 0-1 15,3-1 3-15,-2 0-3 16,2 0 0-16,-2-2-2 16,2-2 2-16,0-2-2 15,-2 3 6-15,-1 0-5 0,0 0 1 16,3 2-5-1,0-1 5-15,0-3-1 0,0-1 1 16,0-1 0-16,-1 0-2 16,1 0-21-16,0 0-34 15,0-14-75-15,9-21-76 16</inkml:trace>
  <inkml:trace contextRef="#ctx0" brushRef="#br0" timeOffset="158289.15">7614 5673 725 0,'0'0'17'16,"0"0"-17"-16,0 0 0 0,0 0 0 15,0 0 16 1,0 0 5-16,0 0 2 0,0 0 14 15,0 0 73 1,0 0-110-16,0 0 0 0,0 0-2 16,0 0 8-16,0 0-12 15,0 0 12-15,0 0-6 16,0 0 38-16,2 0-31 16,-2 0-2-16,0 0-3 15,0 0 6-15,0 0-7 16,0 0 1-16,0 0 3 15,0 0-5-15,0 0 0 16,7 0-6-16,0 0 6 16,6 0 4-16,3 0 1 15,3 0-4-15,3 0 2 16,1-5-2-16,0 1-1 0,-4 1 2 16,-1-1-1-16,-1 1 1 15,4 2 8-15,2-2 22 16,-1 3-3-16,2 0-20 15,-1 0-8-15,-1-1-1 16,3 1-2-16,-4-3 1 16,0 3 2-16,-1 0-1 15,-1 0 0-15,-2 0 3 16,-2-1-3-16,-1 1-2 16,-4 0 2-16,2-3-1 15,-3 3 1-15,2 0 0 16,0-1 2-16,0 1-1 15,4-2-1-15,4-1 0 0,1 1 0 16,1 0-1-16,2 1 1 16,0-1 1-16,-2 0-1 15,0 2-3-15,-5 0 3 16,-1 0 1-16,-1 0-1 16,0 0 1-16,3 0-1 15,-4 0 0-15,1 0 1 16,-4 0-1-16,4 0 0 15,-2 0-3-15,4 0 3 16,1 0 0-16,-1 0 3 16,1 0-7-16,-2 0 7 0,3 0-4 15,-4 0 1-15,1 0 0 16,-2 0 1-16,1 0-1 16,-1 0 0-1,5 0 0-15,1 0 0 0,2 0-1 16,4 0 1-16,0 0 0 15,4 0-1-15,2-7-5 16,0 4 6-16,0-1 0 16,-4 1 2-16,-5 3-4 15,-4 0 4-15,-4 0-5 16,-1 0 3-16,3 0 0 16,-2 0 0-16,5 0 0 15,0 0 0-15,2 0 0 16,1 0-1-16,-4 0 1 0,0 0 0 15,0 0 1 1,-3 0-1-16,1 0 0 0,-3 0 0 16,3 0 0-1,-1 0-1-15,6 0 1 0,-2 0 1 16,4 0-1-16,1 0 0 16,1 0 0-16,-3 0 0 15,-2 0 0-15,1 0 0 16,-6 0 0-16,1 0 0 15,-1 0 0-15,1 0 1 16,1 0-1-16,1 0 0 16,-1 0 0-16,0 0 0 15,0 0 0-15,1 0 0 0,3 0 0 16,-1 0 0-16,2 0 0 16,-3 0 4-16,1 0-4 15,0 0-2-15,-3 0 2 16,0 0 2-16,-3 0-2 15,1 3 1-15,-1-1-2 16,1 0 1-16,3-1 0 16,3-1 3-16,-2 2-3 15,6-2-3-15,-2 2 3 16,0-2 0-16,-3 2 2 16,3-2-1-16,0 0-1 15,-6 0 1-15,3 0-1 0,-5 0-2 16,2 0 0-1,1 0 4-15,-3 5 0 0,3-3-2 16,-4-1 0-16,3 1-4 16,-2-2 4-16,4 0 0 15,0 0 3-15,-1 0-3 16,1 0 1-16,-5 0-1 16,1 0 0-16,-2 0-1 15,-3 0 1-15,2 0 0 16,-2 2 0-16,3 1 0 15,2-3 0-15,1 2 0 16,-1-2 0-16,5 1 0 16,-2-1 0-16,2 0-1 15,0 4 1-15,0-4-2 0,2 3 3 16,3-3-1 0,0 0 0-16,4 0 1 0,0 0-2 15,-3 0 0-15,1 0-1 16,-5 0 0-16,3 0 1 15,-3 0 1-15,0 0-1 16,-1 0 1-16,-1 0 0 16,-1 0 1-16,-1 0-2 15,1 0 2-15,-5 0-2 16,5-3 1-16,0 2 0 16,0-2-1-16,1 2 1 0,-1 1 0 15,4 0 1 1,-1-5-1-16,2 5-1 0,1-4 1 15,2 3 0-15,-2 1 1 16,4-2-1-16,0 0 0 16,2-1 0-16,-2-1 0 15,-2 2 0-15,-6 2 0 16,2 0 0-16,-5 0 0 16,1 0 0-16,2 0 1 15,-3 0-1-15,4 0 0 16,0 0 0-16,0 0 0 15,1 0 3-15,-3 0-3 16,-4 0 0-16,-1 0 2 16,1 0-4-16,-1 0 4 15,-1 0-2-15,-1 0 0 16,1 0 0-16,-6 0 4 0,-2 0-3 16,-1 0-1-16,0 0 1 15,-2 0 2 1,-1 0-3-16,-2 0 1 0,0 0-3 15,0 0 1-15,0 0-1 16,0 0-34-16,-8 0-60 16,-25 0-267-16</inkml:trace>
  <inkml:trace contextRef="#ctx0" brushRef="#br0" timeOffset="159756.81">7721 6222 120 0,'0'0'431'16,"0"0"-315"-16,0 0-43 15,0 0-25-15,0 0 28 16,0 0-10-16,0 0-7 16,0 0-14-16,0 0-18 15,0 0-10-15,0 0-4 0,0 0-10 16,2 0 1 0,-2 0-8-16,2 0 3 0,3 0-2 15,3 0 3-15,5 0 0 16,6 4 4-16,-1-1-7 15,4 2 7-15,-2-1-5 16,1 0 3-16,3 3 2 16,-2-4-2-16,-2 1-1 15,0 1-1-15,-6-2 0 16,1-1 0-16,-4 2 0 16,1-2 0-16,-1 1 0 15,2 0 0-15,0 1 0 16,2 1 0-16,2-1-2 15,-2 1 1-15,1-1 1 0,2 3 0 16,-1-2 3-16,1-1-5 16,0 1 5-16,-2-2-3 15,-3 1 0-15,3 1 0 16,-5-4 0-16,3 3-3 16,-6-1 3-16,3 1 3 15,1-3-3-15,-4 3 0 16,3 0 0-16,1 0 0 15,1-2 0-15,1 3-1 16,0-2 1-16,-2 1 0 16,-1-2-1-16,2 3-2 15,-1-2 3-15,3 1 4 0,1 1-4 16,-1-4-1 0,2 2 1-16,-2-2 0 0,-1 2-1 15,1-3-2-15,1 1 2 16,1 2 0-16,1-3 0 15,2 0 1-15,0 0-2 16,3 0 2-16,-4 0 0 16,6 0 0-16,-1 0 0 15,3 0 0-15,-2 0 0 16,2 0-2-16,-3 0 2 16,-2 0 0-16,3 0-3 15,-3 0 2-15,0 0 2 16,-2 0 0-16,5 0-1 0,1-3-4 15,4-1 4 1,-1 3 10-16,0-2-3 0,-2 2-6 16,-2 1 1-16,-2 0-2 15,-2 0 1 1,-6 0 2-16,-1 0-3 0,-3 0 0 16,-4 0 0-16,6 0 0 15,-4 0 2-15,5 0-1 16,-4 0-1-16,1 0 0 15,3 0 1-15,-3 0-1 16,1 4 2-16,-5-3 0 16,3 2 1-16,-4-2-3 15,4 2 0-15,-6 1 0 0,3-4 1 16,-5 0-1 0,-2 0 1-16,0 0-1 0,0 0 3 15,0 0-3-15,0 0-9 16,-4 0-28-16,-26 0-116 15,-9-3-160-15</inkml:trace>
  <inkml:trace contextRef="#ctx0" brushRef="#br0" timeOffset="161421.59">7806 6907 324 0,'0'0'10'0,"0"0"-8"16,0 0 9-16,0 0 68 16,0 0-33-16,0 0-9 0,-29 2 53 15,29-2-47 1,0 0-3-16,0 0-8 0,0 0 1 15,0 0-23 1,-2 0-4-16,2 0 0 0,0 3 4 16,0-1 11-16,0 0 7 15,0-2 4-15,-2 0-8 16,-1 0-9-16,0 0 1 16,3 0 6-16,0 0-6 15,-2 0 0-15,2 0-6 16,0 0-10-16,0 0 0 15,0 0 1-15,0 0-1 16,0 0 0-16,-2 0-1 16,2 0 1-16,0 0 0 15,-2 0 2-15,2 2 10 16,-4 0-8-16,-2-1-4 16,5 2 0-16,-1-3 0 0,2 0 4 15,-2 3-4-15,2-3 0 16,0 0 1-16,0 1 4 15,0-1 12-15,-2 0-6 16,2 0 2-16,0 0-3 16,0 0 2-16,0 0-4 15,0 2-3-15,0-2 3 16,0 0-6-16,0 0-2 16,0 0 1-16,0 2-1 15,0 0-6-15,6 2 6 0,9 2 3 16,6 0-1-1,-1 2 3-15,-3-2-3 0,4 2 1 16,-1-2-3-16,4 2 11 16,1-2-9-16,3 1-2 15,2-6 0-15,-1 3-2 16,0-2 6-16,-6-2-4 16,3 2 0-16,-4-2 0 15,0 0 1-15,-2 3-1 16,0 0 0-16,0-1 0 15,3 0 0-15,2 2 0 16,-4-2-2-16,1-1 4 16,-3 5-5-16,0-3 5 15,0-3-4-15,1 4 4 16,-3-2-4-16,-3-2 3 16,-2 2-1-16,0 1 0 0,0-2 1 15,-2 1-2-15,1-2 1 16,3 2 0-16,-1-2 1 15,3 2-1-15,-4-2 0 16,5 0 0-16,0 0 0 16,4 0-1-16,1 0 1 15,2 0 0-15,-4 0 0 16,-1 0-1-16,-6 0 1 16,1 0 1-16,-6 0-1 0,-2 0 0 15,1 0 1 1,3 0-1-16,-2 0 1 15,1 0 0-15,5 0 0 16,1 0-1-16,3 0-2 0,-3 0 2 16,2 0 0-16,3 0 0 15,2 0 3-15,0 0-2 16,1 0 33-16,-8 0-33 16,-4 0 1-16,2 0-2 15,-1 0 1-15,5 0 0 16,2 0 0-16,0 0 0 15,1 0-1-15,1 0 0 16,-2 0 1-16,-5 0 0 16,1 0 0-16,-3 0 0 15,1 0-1-15,0 0 1 0,1 0-1 16,-1 0 7 0,3 0 0-16,-5 0-7 0,4 0 0 15,3 0 1-15,2 2 0 16,1 1 0-16,0 0 0 15,2-1-1-15,4 0 0 16,-2 0 9-16,-1-2 7 16,-6 3-14-16,-5-2-1 15,-4-1 1-15,0 0 1 16,-3 0-1-16,-1 0 2 16,0 0 0-16,-5 2 3 15,0-2-6-15,0 0 2 16,0 0 4-16,0 0 1 15,0 0-5-15,0 0-3 16,0 0-6-16,0 0-51 0,-10 5-66 16,-14 8-348-16</inkml:trace>
  <inkml:trace contextRef="#ctx0" brushRef="#br0" timeOffset="164781.13">7839 5057 485 0,'0'0'136'0,"0"0"-67"16,0 0-14-16,0 0 16 16,0 0 1-16,0 0-12 15,0 0-24-15,-2 0 5 16,2 0-14-16,0 0-11 0,-2 0 0 15,2 0-3-15,-3 0-1 16,1 0-6-16,0 0-3 16,-3 9-3-16,3 3-2 15,-2 2 0-15,2 3 1 16,2-1-8-16,0 0 0 16,0-2 1-16,0 1 7 15,0 0-7-15,0-1 2 16,0-2-4-16,4 1 9 15,5-4-13-15,0 1 2 16,4-1 1-16,-2-4-9 16,5-1-12-16,-2-4 6 15,3 0 6-15,-2 0-10 16,-1-2 2-16,-1-12 22 0,-5-2 3 16,-2 0 3-1,-4 1 0-15,-2 2 6 0,0 3 13 16,0 1-2-1,0 0 7-15,0-3 0 0,-8 5-10 16,-2-4-13-16,1 5 13 16,1-2 5-16,0 4-12 15,0-1 4-15,-1 2-8 16,3 1 0-16,-4 0-3 16,3 2-1-16,1 0 1 15,0 0-2-15,1 0-4 16,0 0-22-16,1 4 13 15,-2 4-30-15,3 2-10 0,3-4-4 16,0 2-43-16,0-2-166 16</inkml:trace>
  <inkml:trace contextRef="#ctx0" brushRef="#br0" timeOffset="165079.34">8185 5173 161 0,'0'0'689'0,"0"0"-599"0,0 0-52 15,0 0 24-15,0 0-7 16,0 0-4-16,0-2-34 16,0 2-17-16,0 0-1 15,0 0-7-15,0 0-30 16,0 0-62-16,-3 0-354 16</inkml:trace>
  <inkml:trace contextRef="#ctx0" brushRef="#br0" timeOffset="167499.21">8393 5029 469 0,'0'0'97'0,"0"0"-52"16,0 0-17-16,0 0 48 16,0 0-26-16,0 0-9 0,0 0 3 15,0 0-8-15,0 0-9 16,0 0 16-16,0 0-8 16,0 0-12-16,0 0-3 15,0 0-1-15,0 0-3 16,0 0-9-16,0 0 0 15,0 0-5-15,0 0-1 16,0 12 0-16,0 6 1 16,-1-2-2-16,-3 1 2 15,2-5-2-15,-1 1 0 16,1 3-4-16,2-2 3 16,-3-2 0-16,3-4-3 15,0-2-4-15,0 3 1 0,0-4 0 16,8-1 1-1,4 1-3-15,5-2 7 16,4-3-5-16,0 0 3 0,1 2-10 16,1-2 7-16,-6 0 2 15,-2 0-3-15,-3 0-2 16,-4 0 4-16,0 0-6 16,-6 0-12-16,2 0 5 15,-4 0-38-15,2 0-32 16,-2 0-40-16,0 0-67 15</inkml:trace>
  <inkml:trace contextRef="#ctx0" brushRef="#br0" timeOffset="167893.19">8523 5043 637 0,'0'0'79'15,"0"0"-34"-15,0 0 11 16,0 0 18-16,0 0-5 16,0 0-39-16,-9 0-2 15,9 0-20-15,0 16-5 16,0 8 7-16,0 4-6 0,0 0-2 15,0-4 0 1,0 0 5-16,0-2-7 0,0-3 2 16,0-4-2-16,0-2 1 15,0-3 0-15,0-5 1 16,0-1-2-16,0-4 0 16,0 0 0-16,0 0 0 15,0 0 0-15,0 0-7 16,0 0-9-16,0 0-32 15,7 0-59-15,5 0-48 16,5-9-116-16</inkml:trace>
  <inkml:trace contextRef="#ctx0" brushRef="#br0" timeOffset="168689.84">8845 4937 500 0,'0'0'113'0,"0"0"-36"16,0 0 1-16,0 0-6 16,0 0-19-16,0 0 7 15,-43 10-30-15,36-3 0 16,-1 1-17-16,1 1-1 15,2-1-12-15,-2 4 0 16,3 5 3-16,-2 6-2 16,-1 1-1-16,3 0 0 15,-2-2 0-15,4-2-1 16,0 0 1-16,2-4-2 16,0-3 1-16,0-1 0 0,0-3-1 15,0-1-11-15,0-1 12 16,4 0-10-16,8 0 5 15,1-2 3-15,1 1-4 16,-3-4-4-16,0 3-3 16,0-5-9-16,0 0 5 15,-1 0-7-15,5 0 1 16,-2 0 15-16,0-5-7 16,3-8 9-16,-2-1-1 15,-4-1 4-15,-5 3 4 16,-1 3-2-16,-4 2 2 0,0 1 6 15,0-1 10-15,0 7 7 16,-9-5-5-16,-3 5 1 16,-2 0-4-16,3 0 3 15,-3 0-8-15,5 0 5 16,-1 0-10-16,3 0-4 16,-2 5-1-16,0 8 3 15,0-1-3-15,3 2-2 16,-2 0 1-16,4-1 1 15,0 0-2-15,4-2 2 16,0-4-4-16,0 2 4 16,0-8-21-16,0 1-38 15,4-2-26-15,14 0-177 0</inkml:trace>
  <inkml:trace contextRef="#ctx0" brushRef="#br0" timeOffset="170876.51">9163 5020 420 0,'0'0'127'0,"0"0"-43"15,0 0-26-15,0 0-7 16,0 0 2-16,0 0 4 16,0 0-17-16,0 0-6 15,0 0-1-15,0 0-15 16,0 0 1-16,0 0 5 16,0 0-7-16,0 0-10 15,0 14 2-15,0 13-9 0,0 4 2 16,0 2 1-16,2-3-3 15,-1-6 1 1,3-2-2-16,-2-3 2 0,1-6-2 16,-3-3 1-1,1-1 0-15,2-5 0 0,-3-1 0 16,2-3-1-16,-2 0-9 16,2 0-22-16,0 0-18 15,1 0-59-15,1-5-72 16,2-9-187-16</inkml:trace>
  <inkml:trace contextRef="#ctx0" brushRef="#br0" timeOffset="171223.15">9337 5087 549 0,'0'0'230'0,"0"0"-195"16,0 0-19-16,0 0 33 16,0 0 31-16,0 0-41 15,0 0-10-15,0 0-13 16,0 0-15-16,6 0-1 16,4 14 0-16,3 0 0 15,3-2 0-15,1 0 0 0,-1-1 0 16,2 2 0-1,-4-1 0-15,-1 0-1 0,-3 2 0 16,-4-2 2-16,-4 0-1 16,-2 1 0-16,0-4 2 15,0 3-2-15,0-1-10 16,-11-3-29-16,-1-4-16 16,1-4-44-16,-2 0-79 15,4-8-116-15</inkml:trace>
  <inkml:trace contextRef="#ctx0" brushRef="#br0" timeOffset="171493.47">9389 5043 509 0,'0'0'241'15,"0"0"-179"-15,0 0-26 16,0 0 21-16,0 0-9 15,0 0-48-15,-3-9 0 16,14 6 0-16,12-1 6 16,-2 0-4-16,4 1 0 15,0 3 1-15,-3-3-3 16,-1 3-6-16,-4-2 4 16,-3 2-6-16,-3-2-11 15,-1 2-22-15,0-2 2 16,-3-4-57-16,-5 0-168 0</inkml:trace>
  <inkml:trace contextRef="#ctx0" brushRef="#br0" timeOffset="173733.2">10024 5101 184 0,'0'0'390'0,"0"0"-294"0,0 0-33 16,0 0-8-16,0 0 32 16,0 0-10-16,-2-2-36 15,2 2-1-15,0 0-19 16,0 0 6-16,0 0-20 15,0 12 1-15,0 8-4 16,0 4-1-16,0 0 7 16,0-4-9-16,0-3-1 15,0-4 0-15,0 0-9 16,0-6 1-16,0 1-1 16,0-1-24-16,0-4-38 15,0-3-35-15,0 0-68 16,6 0-256-16</inkml:trace>
  <inkml:trace contextRef="#ctx0" brushRef="#br0" timeOffset="174058.34">10024 5101 527 0,'100'69'155'0,"-100"-69"-121"16,-11 0-4-16,2 0 8 15,-2 3 13-15,0 1-7 16,4-4-11-16,4 2-4 16,0-2-20-16,3 0-1 0,0 0-5 15,0 0-6-15,0 0 5 16,0 3-4-16,0-3-5 16,0 3-2-16,0 3 9 15,0 2-1-15,15 4-3 16,-4 1 3-16,4-4 1 15,3 3 0-15,1-3 0 16,0-2-16-16,-1-2-49 16,-2-5-2-16,-1 0-31 15,-4 0-92-15,-1-2-147 16</inkml:trace>
  <inkml:trace contextRef="#ctx0" brushRef="#br0" timeOffset="174363.03">10301 5081 703 0,'0'0'131'0,"0"0"-106"15,0 0-3-15,0 0 48 16,0 0-20-16,0 0-20 15,0 30-17-15,0-3-2 16,0 1-2-16,0 0 0 0,0-1-8 16,0 1-2-16,0-2 2 15,0 3 0-15,4-5-1 16,-2-4-1 0,0-5-5-16,-1-8-2 0,2-5-27 15,-3-2-41-15,0 0-44 16,0 0-107-16</inkml:trace>
  <inkml:trace contextRef="#ctx0" brushRef="#br0" timeOffset="174688.16">10301 5115 440 0,'0'0'122'0,"0"0"-122"0,0 0 14 15,0 0 46-15,0 0-15 16,0 0 1-16,62-76-11 16,-49 76-12-16,2 0-20 15,1 0 11-15,-2 0-13 16,-1 4 1-16,-2 10 4 16,-6-2 9-16,-4 2 3 15,-1 0 0-15,0 2 3 16,0 0 1-16,-13 0-21 15,-2-4-1-15,-1-2 0 0,0-4 0 16,7-4-1 0,3-2-13-16,6 0-22 15,0 0-56-15,0 0-105 0,0 0-194 16</inkml:trace>
  <inkml:trace contextRef="#ctx0" brushRef="#br0" timeOffset="175242.68">10545 5147 508 0,'0'0'123'15,"0"0"-46"1,0 0-28-16,0 0-5 0,0 0 6 16,0 0-17-16,-64 20-16 15,64-8-13-15,-2 0-3 16,2 5 2-16,0-1-3 16,0-2 0-16,0-3-7 15,0-3-4-15,0-1-9 16,0-5 3-16,0-1-11 15,0-1 6-15,11 0 4 16,0 0 1-16,9-1-13 0,0-16-2 16,2-1-19-1,-2-2-17-15,-1 0 26 0,-2 4 15 16,-6 4 16 0,-2 6 11-16,-6 2 7 0,-3 4 33 15,0 0 41-15,0 0-14 16,0 0-29-16,0 0-7 15,0 2 3-15,0 10 6 16,0 3-15-16,0-1-5 16,0-2-10-16,3-3-2 15,-3 2 8-15,0-4-11 16,0 1-3-16,0-4 2 16,3 1-4-16,-3-3 0 0,2-2-23 15,0 0-22 1,0 0-50-16,3 0-179 0</inkml:trace>
  <inkml:trace contextRef="#ctx0" brushRef="#br0" timeOffset="177610.34">10820 5211 447 0,'0'0'181'16,"0"0"-92"-16,0 0-25 0,0 0 11 15,0 0 6-15,0 0-32 16,0 0-1-16,0 0-17 16,0 0-10-16,0 0-20 15,0 0 0-15,0 0-1 16,0 0-3-16,0 0-4 16,0 0-15-16,0 0-55 15,0 0-77-15,0 0-173 16</inkml:trace>
  <inkml:trace contextRef="#ctx0" brushRef="#br0" timeOffset="178408.94">10983 5115 616 0,'0'0'152'0,"0"0"-127"15,0 0-13-15,0 0 51 16,0 0-1-16,0 0-33 16,0 30-26-16,3-16-3 15,-1 4 0-15,-2-1-1 16,0 0 1-16,0 1 0 15,0-4-2-15,0 0-4 16,0-1-1-16,0-5-9 0,0-2 7 16,0-2-2-16,0-4-10 15,0 0-8-15,0 0-3 16,0 0 0-16,4 0 7 16,2-13 16-16,-1-5 5 15,1 1 0-15,0 1-8 16,0 1 10-16,-3 9 1 15,0 2 1-15,-1 1 8 16,3 3 2-16,-1-2-2 0,0-1-4 16,3 3-1-16,0-2-3 15,2 2 0-15,-1 0 1 16,3 0-1-16,-1 0 2 16,1 0 4-16,-2 9 2 15,0 1 9-15,-3 2-6 16,-1-1 0-16,-1 1-3 15,1-3-8-15,-4-4 2 16,2-1-2-16,-3-4-3 16,0 0 2-16,0 0-8 15,0 0 0-15,3 0-12 16,-1 0-1-16,2-2 9 16,3-8 6-16,4 1 6 0,-1-2 1 15,0 2 0 1,2 2 1-16,-4 2-1 0,-1 3 0 15,-1 2 0 1,2 0 1-16,-2 0-1 0,0 0 3 16,1 0 1-16,-1 5 4 15,-1 5 8-15,-5 2 7 16,0 4 5-16,0-1-5 16,0-4-2-16,0 2-5 15,0-3-12-15,0-4-4 16,0 0 0-16,0-4-2 15,0-2-4-15,0 0-24 16,0 0-13-16,0 0-64 16,0-8-160-16</inkml:trace>
  <inkml:trace contextRef="#ctx0" brushRef="#br0" timeOffset="179057.47">11247 4950 187 0,'0'0'514'0,"0"0"-458"15,0 0-56-15,0 0 3 16,0 0-1-16,0 0-1 16,0 0 15-16,13-1 0 15,-1 1-11-15,-1 0 0 16,-2 0-2-16,-2 0 2 15,0 0-1-15,-3 0 1 16,0 1-3-16,0 10 5 16,-4-1-3-16,0 0-4 0,0 2 2 15,0-2-2-15,0 0-4 16,0-3-2-16,0-4 4 16,0-1-4-16,0 0 3 15,0 0-21-15,0 0 13 16,10-2 3-16,3 0-3 15,-2 0 2-15,5 0-5 16,-5 0-4-16,-5 0 16 16,2 3 0-16,-6 0 2 15,0-1 4-15,-2 2 16 16,0-1 15-16,0 2 6 16,0 1 12-16,0 6-26 0,-9 0-22 15,0-1 9 1,0 1 12-16,4-9-19 0,5-1-6 15,0-2-1-15,0 2 0 16,0-2-9-16,0 0-17 16,0 0-38-16,0 0-62 15,0-7-432-15</inkml:trace>
  <inkml:trace contextRef="#ctx0" brushRef="#br0" timeOffset="181322.66">11742 4979 493 0,'0'0'152'0,"0"0"-86"15,0 0-14-15,0 0 9 16,0 0 9-16,0 0-3 15,0 0-26-15,-2 0 4 16,-5 2-23-16,-3 17-18 16,-4 8-1-16,-1 5-3 15,-4 4-1-15,6 2 1 16,-1 0 1-16,2-3-1 16,0-1 0-16,3-7 3 0,3-5-3 15,1-4-4 1,5-8 4-16,-2-5-4 15,2-3 4-15,0-2-13 0,0 0 7 16,0 0-19-16,0 0-4 16,0 0-19-16,0 0-19 15,0-4-22-15,0-16-70 16,15-5-53-16</inkml:trace>
  <inkml:trace contextRef="#ctx0" brushRef="#br0" timeOffset="181729.33">11820 5101 515 0,'0'0'166'16,"0"0"-97"-16,0 0-22 16,0 0 21-16,0 0 6 15,0 0-36-15,0 0-6 16,0 0-7-16,0 0-6 16,0 0-6-16,0 0-11 15,0 16 8-15,0 8-6 0,0 6-1 16,-3-2-1-1,2 2-2-15,1-3-2 0,0-4 2 16,0-4 5 0,0-10-5-16,0 0-6 0,0-5 1 15,0-4 1-15,0 0-7 16,0 0-15-16,0 0-2 16,0 0-41-16,0-4-54 15,0-14-107-15,0 2-158 16</inkml:trace>
  <inkml:trace contextRef="#ctx0" brushRef="#br0" timeOffset="182065.44">11910 5198 426 0,'0'0'80'0,"0"0"27"16,0 0-38-16,0 0-17 15,0 0-2-15,0 0-16 16,-25 15 5-16,19-7-22 16,1-1 0-16,0-4 9 15,2 1 3-15,3-1-26 16,0 1 6-16,0 1-9 16,0 2-1-16,0 0 1 0,0 3 0 15,0 1 0 1,0-4 0-16,3 4-1 0,7-4-4 15,-2 0 2 1,-1-1 1-16,2-1 2 0,0-2-19 16,-1-3-8-16,4 0-14 15,6 0-45-15,-1-14-88 16,3-4-258-16</inkml:trace>
  <inkml:trace contextRef="#ctx0" brushRef="#br0" timeOffset="182657.37">12118 5173 520 0,'0'0'179'16,"0"0"-128"-16,0 0-14 15,0 0 13-15,0 0-14 16,0 0-18-16,-55 30-12 16,53-17-6-16,-1 0 0 15,3 3-1-15,0-4-1 16,0-2 0-16,0-6-4 16,0-1-14-16,0-2-1 15,0-1-10-15,0 0-8 16,0 0 9-16,14-1 2 15,-2-12-16-15,1-1 9 0,-3 2 27 16,-5 5 8 0,0 4 6-16,-4 2 22 0,-1 1-7 15,0 0 21-15,0 0-5 16,0 0-21-16,4 0-4 16,2 0-3-16,3 9 18 15,0 3-13-15,2 2-8 16,-2 2-4-16,-5-2 2 15,1 2 15-15,-5 4 6 16,0 4-12-16,0 5 11 0,0-1-6 16,-12 2-11-1,-5-2 0-15,-3-8-1 0,-1 0 5 16,0-6-4-16,-2-7-5 16,5 0 1-16,3-7 3 15,3 0-6-15,6 0-12 16,-1 0-15-16,5-7-34 15,2-10-43-15,0-7-101 16,4 0-233-16</inkml:trace>
  <inkml:trace contextRef="#ctx0" brushRef="#br0" timeOffset="182944.57">12402 5240 474 0,'0'0'321'16,"0"0"-272"-16,0 0-28 15,0 0 60-15,0 0 8 16,0 0-41-16,-15 0-26 16,15 0-20-16,0 0-2 0,0 0-17 15,-3 0-15-15,1 0-65 16,2 0-235-16</inkml:trace>
  <inkml:trace contextRef="#ctx0" brushRef="#br0" timeOffset="183970.48">12562 5104 388 0,'0'0'65'0,"0"0"-25"0,0 0 18 16,0 0 33-16,0 0-17 15,0 0-6-15,3-3-16 16,-3 3-7-16,0 0-10 16,0 0 7-16,0 0-18 15,0 0 6-15,0 0-12 16,0 10-6-16,0 10-6 0,0 4 1 16,0 3-6-1,0-3 4-15,0-2-2 16,0-1-3-16,0 1 2 0,-3-4-2 15,3-3-1 1,0-5 1-16,0-4 0 16,0-4 0-16,0-2-1 0,0 0-5 15,0 0-15-15,0 0-33 16,0 0-46-16,0-8-31 16,0-8-103-16,0-3-173 15</inkml:trace>
  <inkml:trace contextRef="#ctx0" brushRef="#br0" timeOffset="184093.67">12562 5104 636 0</inkml:trace>
  <inkml:trace contextRef="#ctx0" brushRef="#br0" timeOffset="184558">12562 5104 636 0,'133'62'89'0,"-133"-62"-51"0,-6 0-9 15,0 0 19-15,-1 0-18 16,-3 0-9-16,0 4 4 16,-1 1 1-16,2 4-20 15,3-4-4-15,-1 2-2 16,3-2 0-16,3 0-1 16,-3-3 1-16,2 1 0 15,-3 2 0-15,1-4-1 0,1 3 1 16,1-1 0-16,0-2 0 15,0 2 0 1,2-3 0-16,0 1 0 0,0-1-1 16,0 2-1-16,0-2-2 15,0 0 3-15,0 0-1 16,0 0 0-16,0 0 2 16,0 2 1-16,0 3 0 15,0-3 0-15,4 3 0 16,10 2 0-16,-3-2-1 15,2 4 1-15,0-1 0 0,4 0 1 16,-5-2-2 0,2-3 0-16,-1 4-7 0,-2-3 10 15,-3-2-3-15,-4-1 0 16,-2-1 4-16,0 2-4 16,-2 1 1-16,0-1 3 15,0-2-1-15,0 0-3 16,2 0-2-16,-2 0 2 15,0 0 1-15,0 0-1 16,0 0-4-16,0 0-7 16,0 0-20-16,2 0-20 15,1-5-54-15,-2-9-183 16</inkml:trace>
  <inkml:trace contextRef="#ctx0" brushRef="#br0" timeOffset="188597.14">9917 6229 724 0,'0'0'59'0,"0"0"-59"16,0 0 9-16,0 0 0 16,0 0 26-16,0 0-16 15,0 0 0-15,8-13-4 16,2 13-7-16,-2 0-4 0,1 8-2 16,1 8 3-1,-4 2-3-15,3 2-1 0,-7 4 13 16,-2 2-10-16,0-4-4 15,0-2 0-15,0-4-3 16,0-3 3-16,0-3-1 16,-2-3 1-16,-3-2 1 15,2-3-1-15,3-2 14 16,0 0 6-16,0 0-20 16,0 0 4-16,0 0-2 15,0 0-2-15,0 0-8 16,0 2 1-16,0 1-4 0,18 1 11 15,-1 1 2 1,3 0-2-16,-5 0-3 0,1 1-1 16,-5-2-5-16,-2-2 1 15,-2 0 5-15,-5-2-13 16,0 0-13-16,-2 0-8 16,0 0-36-16,0 0-93 15,0 0-111-15</inkml:trace>
  <inkml:trace contextRef="#ctx0" brushRef="#br0" timeOffset="189148.05">10122 6252 620 0,'0'0'94'16,"0"0"-93"-16,0 0 2 15,0 0 8-15,0 0 8 16,0 0 1-16,40-6-7 16,-24 9-5-16,-1 6-3 15,1 3-1-15,-3 0-1 16,-1 2-1-16,-2-1 0 15,-4 0-2-15,-1-2 0 16,-5 1 0-16,0-1 1 0,0 0 9 16,0 3-9-16,0-3 4 15,-8 0 1-15,-1-3 0 16,1-5 30-16,4 1-14 16,4-4-7-16,0 0-6 15,0 0-6-15,0 0-3 16,0 0-3-16,0 0-3 15,0 0 4-15,0 0-6 16,0 0-11-16,8 3 19 16,7 1-1-16,3-2 1 15,-1-1-9-15,-3 1-5 16,-2-2 13-16,-2 2 0 16,-5-2 0-16,-3 3 1 15,-2-3 0-15,0 0 0 0,0 0 0 16,0 0-8-1,0 2-18-15,0-2-40 0,0 0-92 16</inkml:trace>
  <inkml:trace contextRef="#ctx0" brushRef="#br0" timeOffset="191375.55">10501 6368 864 0,'0'0'143'0,"0"0"-106"15,0 0-27-15,0 0 4 0,0 0-7 16,0 0-7 0,0 0-1-16,-7 0-1 0,7 0-5 15,0 0-37-15,0 0-99 16,12-1-54-16,5-6-245 15</inkml:trace>
  <inkml:trace contextRef="#ctx0" brushRef="#br0" timeOffset="192107.38">10737 6229 437 0,'0'0'218'0,"0"0"-146"0,0 0-20 16,0 0 16-16,0 0 16 15,0 0-30-15,-23 0-8 16,19 7-30-16,0 6 2 16,0-1-12-16,1 7-1 15,1-1-5-15,2 5 0 16,0-2 3-16,0 2-3 16,0-2-1-16,0-4-3 15,0-4-9-15,0-2 4 16,0-3-2-16,4-4 0 15,3-2-4-15,1-2-11 16,8 0-4-16,3 0 6 0,0-16-4 16,2-6 7-16,-3-2 1 15,-7 5 10-15,-7 4 9 16,-2 4 1-16,-2 1 11 16,0 5 20-16,0 0-16 15,0 1 30-15,-4 3-24 16,-7-1 11-16,-1-1-8 15,4 1-14-15,-3 2 2 16,3 0-12-16,2 0 5 16,4 0-5-16,-3 0 1 15,5 0-1-15,-2 0 0 16,2 0-7-16,0 0-17 16,0 0-35-16,0 0-34 0,0 0-45 15,0 7-121-15</inkml:trace>
  <inkml:trace contextRef="#ctx0" brushRef="#br0" timeOffset="192734.59">11078 6176 391 0,'0'0'96'0,"0"0"-52"16,0 0 47-16,0 0-12 16,0 0-11-16,0 0-3 15,0 0-11-15,-22 4-24 16,15 7 0-16,0 4-6 15,1-1 2-15,1 4 7 16,-2 2-21-16,4 2-8 16,-3 0 0-16,2 2-3 15,0 0-1-15,-1 0 0 16,1-3-1-16,2 0 1 0,2-2 0 16,0-1-1-1,0-2-5-15,0-4 2 0,4-3-8 16,5-2-4-1,-1-5-5-15,6-2-22 0,-2 0 19 16,5-4-12-16,-4-12 25 16,-2-2 6-16,1-2 2 15,-6 6 3-15,-3 5 0 16,-3 4 0-16,0 1 31 16,0 2 0-16,0-1-3 15,0 3-8-15,-7 0 15 16,1 0-12-16,-3 0-15 15,-1 0-1-15,2 0-1 16,-5 0-3-16,1 3 0 0,-1 8-3 16,-1 1 0-1,3 0 0-15,3 0-2 16,2-1 1-16,4-2-12 0,2 0-21 16,0-4-8-1,0 0-22-15,0-5-48 0,2 0-225 16</inkml:trace>
  <inkml:trace contextRef="#ctx0" brushRef="#br0" timeOffset="195385.57">11515 6150 491 0,'0'0'211'0,"0"0"-132"15,0 0-16-15,0 0 4 16,0 0-1-16,0 0-18 16,0 6-18-16,0 9-20 15,0 8-9-15,0 0 8 16,0 4-6-16,0 1 3 0,0 2-6 16,0-6 0-1,0-1 6-15,-2-5-6 0,0-8 0 16,2-3 1-1,-2-5-4-15,2-2 3 0,0 0-12 16,0 0 6-16,0 0-12 16,0 0-8-16,0 0-14 15,0-12-14-15,0-12 22 16,0-4 10-16,0-2 3 16,0 2 11-16,0 2 8 15,4 4-1-15,0 0-1 16,1 4-1-16,-2 1 3 15,2 10 0-15,-3 3 6 16,1 4-2-16,0 0 0 16,-3 0 15-16,0 0-3 15,0 0-11-15,2 0-1 16,4 2 5-16,1 10 36 0,-1 4-27 16,0 4-10-16,2 2 2 15,-1 7 2-15,-3-3-12 16,0 1 2-16,-2-3-4 15,1-8 1-15,-1-5 0 16,-2-6-7-16,3-3-3 16,-3-2 4-16,0 0-9 15,2 0-5-15,0 0 10 0,2 0-24 16,3-15 13 0,2-8 20-16,0 1 2 15,0 0 0-15,-1 5-2 0,-1 2 2 16,-2 5 2-16,0 0 6 15,1 4-6-15,1 0-2 16,1 0 0-16,4 1 2 16,-4 0-1-16,1 1-2 15,1 1-3-15,-6 0 3 16,0 3-2-16,-4 0 3 16,3 0 5-16,-1 3-3 15,0 16 19-15,0 7 5 16,-2-1-4-16,0 1-10 15,0-4-6-15,0-5-4 16,0-5 8-16,0-1 0 0,0-7-2 16,0-4-8-1,0 0 5-15,0 0-2 16,0 0-3-16,0 0-12 0,0 0-12 16,0 0-30-16,2-3-76 15,8-11-150-15</inkml:trace>
  <inkml:trace contextRef="#ctx0" brushRef="#br0" timeOffset="195693.74">11934 6106 677 0,'0'0'150'0,"0"0"-109"16,0 0-19-16,0 0 51 15,0 0-10-15,0 0-38 16,-18 88-8-16,16-60-4 16,0 2-9-16,0 0-2 15,-1 0-2-15,1-1 0 16,2-3 1-16,0-4-4 15,0-7 2-15,0-6-1 0,0-4-2 16,0-5-9 0,0 0-15-16,0 0-32 15,0 0-18-15,0 0-5 16,0-15-73-16,0-7-369 0</inkml:trace>
  <inkml:trace contextRef="#ctx0" brushRef="#br0" timeOffset="196010.46">11934 6122 518 0,'0'0'38'16,"0"0"-28"-16,0 0 37 0,0 0-24 15,0 0 13 1,0 0 9-16,61-32-12 0,-46 32-20 15,-1 0 0-15,-4 7-8 16,-3 6-1-16,-3 1 0 16,-4 0 11-16,0 2 32 15,0 1-9-15,0 0-16 16,-15 1 12-16,-1 2-27 16,-3-4-1-16,0-4-5 15,6-5-1-15,4-4 0 16,2-3-8-16,7 0-59 15,0 0-44-15,0 0-109 16</inkml:trace>
  <inkml:trace contextRef="#ctx0" brushRef="#br0" timeOffset="196825.93">12224 6217 553 0,'0'0'173'16,"0"0"-107"-16,0 0-11 16,0 0-12-16,0 0-20 15,0 0 10-15,-71 29-19 16,62-14-7-16,-1-1-5 15,4 3-2-15,2 3 1 16,2-4-2-16,2 1 2 16,0-6-2-16,0-2 0 15,0-4-1-15,0 2-13 16,0-5-1-16,2-2-12 16,13 0-14-16,3 0 11 0,7-21 3 15,-1-4-17-15,0-4 3 16,-1 7-6-16,-7 4 37 15,-5 4 11-15,-3 6 3 16,0 4 14-16,-6 2 12 16,-2 2 12-16,0 0 5 15,0 0 5-15,0 0-34 16,0 0 1-16,0 0 0 16,0 13 23-16,0 2-1 15,1 8-15-15,-1-3-5 16,0-3-12-16,0 0-3 15,0-4 1-15,0-2-4 16,0-4-1-16,0 0 2 16,0-7-3-16,0 0-1 0,0 0-5 15,0 0-18-15,0 0-36 16,0-9-76-16,3-12-189 16</inkml:trace>
  <inkml:trace contextRef="#ctx0" brushRef="#br0" timeOffset="200609.15">9997 6934 406 0,'0'0'77'0,"0"0"-65"16,0 0-4-16,0 0-8 15,0 0 11-15,0 0 37 16,0 0-16-16,0 0-29 16,0 0 7-16,0 0-8 15,0 0 18-15,0 0 6 16,0 0 15-16,0 0 13 16,0 0-20-16,0 0 6 15,0 0-16-15,0 0-15 16,0 0 11-16,0 0-14 15,0 0 11-15,0 0-5 0,0 0-2 16,0 0 7 0,0 0 0-16,0 0-5 0,0 0-5 15,-4 0-7-15,-6 0 0 16,2 4 0-16,-1-1 3 16,-3 6-3-16,-1-1 1 15,5-1 1-15,-4 6 15 16,0-3-13-16,7 1 7 15,-5-2-11-15,5 3 8 16,1 0-8-16,0 8-5 16,2-2 5-16,2 2-1 15,0 3 3-15,0-8-3 0,0 2 1 16,0-1-6 0,4-4 5-16,2 2 1 0,4-6 1 15,0-3-1 1,4 2-12-16,0-7-13 0,1 0-6 15,1 0-4 1,3 0-2-16,-2-12 15 0,-1-5-4 16,-6 2-13-16,-5-2 18 15,-3 7 7-15,-2 5 10 16,0-2 4-16,0 5 5 16,0 0 9-16,0 2 2 15,0 0 16-15,-7 0 4 16,-1 0-18-16,-5 0 10 15,3 0-12-15,-2 0 5 16,2 11-6-16,-1-1-8 16,4-1 2-16,0 0-8 0,3-2-2 15,2 0 7-15,-1-3-11 16,3 0 5-16,0-4-3 16,0 0-24-16,0 0-40 15,0 0-45-15,9 0-178 16</inkml:trace>
  <inkml:trace contextRef="#ctx0" brushRef="#br0" timeOffset="201518.66">10188 6970 119 0,'0'0'207'16,"0"0"-126"-16,0 0-29 15,0 0-8-15,0 0 13 16,0 0 7-16,0 0 4 15,0 0-5-15,0 0-24 16,0 0 10-16,0 0-12 16,0 0-2-16,0 0 7 0,0 8-8 15,0 6-1-15,-4-2-15 16,-2 2 0-16,-1 0-14 16,4-4-3-16,1 0-1 15,0 0 0-15,2-3-1 16,0 2-1-16,0-1 1 15,0 1 1-15,7 0-4 16,8-3 4-16,6-3-12 16,2-3-3-16,4 0 5 15,2 0-4-15,-6 0-6 16,-3 0 0-16,-5 0 5 0,-5 0 5 16,-4 0 5-16,-6 0-10 15,0 0 11-15,0 0-8 16,0 0-20-1,0 0-49-15,-10 0-159 0,0 0-220 16</inkml:trace>
  <inkml:trace contextRef="#ctx0" brushRef="#br0" timeOffset="201645.31">10188 6970 371 0</inkml:trace>
  <inkml:trace contextRef="#ctx0" brushRef="#br0" timeOffset="201841.56">10188 6970 371 0,'106'32'311'0,"-106"-32"-247"0,0 0-34 0,0 0 19 16,-4 0 24-16,3 0-13 0,1 0-17 16,-3 0-9-16,1 12-11 15,2 11-10-15,0 2-9 16,0 5 3-16,0-2-2 15,0-2-5-15,-2 1 3 16,2-5-3-16,-2-6 0 16,0 0-2-16,2-10 0 15,0-3-11-15,0-1-10 0,0-2-23 16,0 0-41 0,0 0-76-16,2-17-191 0</inkml:trace>
  <inkml:trace contextRef="#ctx0" brushRef="#br0" timeOffset="202439.71">10434 6960 117 0,'0'0'664'16,"0"0"-597"-16,0 0-55 0,0 0 3 15,0 0 48-15,0 0-20 16,-7 0-19-16,7 0-15 16,0 2-8-16,9 1 0 15,9 2 3-15,1-1-4 16,4 0 0-16,-3-3 0 15,1 4 0-15,-4 1-3 16,-1-4 3-16,1 2 1 16,-7-4-1-16,1 3 1 15,-5-2-3-15,-4-1 1 16,3 0 1-16,-5 0 0 0,0 0 0 16,0 0 0-16,0 0 0 15,0 2 4-15,2-2-3 16,-2 0 5-16,0 2 2 15,0-2 2-15,0 0-1 16,0 0-5-16,0 0-1 16,0 4 2-16,0 2-1 15,0 5-1-15,0 10-3 16,0 5 2-16,0 1-1 16,0 1 3-16,-4-5-4 15,-5 4 1-15,0-4-2 16,-1-2 4-16,6-7-3 15,-2-6 0-15,4-4 0 16,0-1-5-16,2-3-4 16,0 0-8-16,0 0-18 0,0 0-31 15,0 0-58 1,0 0-62-16</inkml:trace>
  <inkml:trace contextRef="#ctx0" brushRef="#br0" timeOffset="202765.84">10527 7124 507 0,'0'0'111'0,"0"0"-67"15,0 0-12-15,0 0 22 16,0 0-18-16,0 0-12 16,0-6-7-16,2 6 2 15,17 0-15-15,1 0-2 16,2 0-2-16,-4 0 0 16,0 0 0-16,-5 0 2 15,0 0-2-15,-1 0-4 16,-4 0-9-16,1 0-16 15,-2 0-38-15,2-3-127 16,-4-12-351-16</inkml:trace>
  <inkml:trace contextRef="#ctx0" brushRef="#br0" timeOffset="204647.63">10963 7178 541 0,'0'0'231'16,"0"0"-167"-16,0 0-38 15,0 0 15-15,0 0 24 16,0 0-46-16,0 0-5 16,0-3-3-16,0 3-7 15,0 0-4-15,0 0-7 16,0 0-16-16,0 0-3 15,2 0-24-15,0 0-21 0,0 0-20 16,0-2-111 0</inkml:trace>
  <inkml:trace contextRef="#ctx0" brushRef="#br0" timeOffset="205280.58">11184 7000 638 0,'0'0'114'0,"0"0"-73"16,0 0 11-16,0 0 27 16,0 0-13-16,0 0-16 15,0 0-15-15,0 0-11 16,0 0-3-16,0 0-8 15,0 14-9-15,0 6-3 16,3 8 6-16,-1 5-4 16,-2-1-1-16,0-2-1 15,3 0-1-15,-3-5-1 16,2-2 1-16,-2-5 0 16,0-6 0-16,0-4 0 15,0-4-3-15,2-4-5 0,-2 0-8 16,0 0-12-16,0 0-14 15,4 0-38-15,6-20-56 16,3-6-44-16,3-5-121 16</inkml:trace>
  <inkml:trace contextRef="#ctx0" brushRef="#br0" timeOffset="205718.93">11446 6946 622 0,'0'0'170'0,"0"0"-123"0,0 0-18 16,0 0 50-16,0 0-5 15,0 0-33-15,0 7-19 16,0 5-3-16,0 9-9 16,0 4-6-16,0 4 5 15,0 0 1-15,0 1-10 16,0 2 2-16,0-4 4 16,0-2-5-16,0-4 0 0,0-8-1 15,0-4 1 1,0-6-2-16,0-4-3 0,0 0-3 15,0 0-15-15,0 0-1 16,0 0-13-16,0 0-26 16,0-2-47-16,0-14-11 15,0-1-108-15,0-1-243 16</inkml:trace>
  <inkml:trace contextRef="#ctx0" brushRef="#br0" timeOffset="206144.03">11530 7018 465 0,'0'0'215'0,"0"0"-159"0,0 0-24 15,0 0-6-15,0 0 17 16,0 0-29-16,-71 28 19 15,63-26-11-15,0 2-17 16,2 4 1-16,4-4 6 16,-3 4-9-16,3-3-3 15,2 0-2-15,0-3 2 16,0 2 7-16,0 0-7 0,0 0-6 16,0 3 6-16,2-4 1 15,11 4-1-15,1 0 3 16,-3 0-2-16,3 0-1 15,-3 0 3-15,-1 2-2 16,2 2 0-16,-3-4 5 16,-1 2-6-16,2-5-2 15,-8-3 2-15,2 2 2 16,-4-1-2-16,3-2 1 16,-3 2-1-16,2-2 1 15,-2 0-2-15,0 0-15 16,2 0-17-16,0 0-29 15,0 0-56-15,0-14-180 0</inkml:trace>
  <inkml:trace contextRef="#ctx0" brushRef="#br0" timeOffset="-210147.27">15569 7464 417 0,'0'0'70'15,"0"0"-19"-15,0 0 31 16,0 0-9-16,0 0-11 16,0 0-13-16,0 0 8 15,0 0-3-15,-6 0-10 16,6 0 10-16,-2 0-15 15,2 0-23-15,0 0-2 0,0 0 8 16,0 0-9 0,0 0 1-16,0 0 2 0,0 0-13 15,-2 0 4-15,-3 3-1 16,-3 18-2-16,-8 4-3 16,-3 10 0-16,-1-4-2 15,0 4 2-15,5-4-1 16,-3-5 0-16,3-1-1 15,2-7 1-15,6-6-1 16,2-3-1-16,3-4-3 16,2-3-6-16,0 2-7 15,0-4 16-15,0 0-18 16,0 0 6-16,0 0-6 16,0 0 3-16,7 0 4 0,10 0 11 15,1-11 0 1,5-4-4-16,-1-2-2 0,-2 4-6 15,-4 3-12-15,-8 1 2 16,-1 8 12-16,-5 1 9 16,2 0 1-16,0 0 1 15,-4 0-2-15,0 0 3 16,0 0 14-16,0 0-6 16,0 13 17-16,0 12-8 15,-8 3-5-15,-3 0 2 16,3-6 2-16,-4-1-5 15,5-6-6-15,0-1-4 0,4-6 1 16,0-2 7-16,3-3-9 16,0-2 0-16,0-1-4 15,0 0 1-15,0 0-8 16,0 0-21-16,0 0-17 16,9 0 35-16,6-5 0 15,1-5-8-15,-3 1 14 16,-3 6-2-16,-8 0 1 15,-1 3 5-15,-1 0 1 16,0 0 3-16,3 6 9 16,-3 10 10-16,0 6 10 15,0 0-11-15,0-4-8 16,0-3-3-16,-4-7 0 16,4-7-7-16,0-1-34 0,0 0-94 15,0-4-289-15</inkml:trace>
  <inkml:trace contextRef="#ctx0" brushRef="#br0" timeOffset="-170022.5">6374 8153 320 0,'0'0'172'0,"0"0"-132"16,0 0 7-16,0 0-9 0,0 0 16 15,0 0-3 1,0 0-11-16,0 0-13 0,0 0 3 16,0 0 86-16,0 0-93 15,0 0-23-15,1 0 1 16,-1 0-1-16,0 0 0 16,0 0 31-16,0 0-24 15,0 0-3-15,0 0-4 16,0 0 0-16,4 0 12 15,-4 0-10-15,0 0-1 16,0 0-1-16,0 0 1 16,0 0 4-16,0 0-5 0,0 0 0 15,0 0-5 1,3 0 5-16,-1 0-1 0,4 0 6 16,1 0-6-1,-3 0 2-15,3 0-1 0,-4 0 0 16,-1 0-2-16,0 0 0 15,2 0 1-15,2 0 1 16,1 0 3-16,5 0-1 16,-1 0-4-16,-1 0 2 15,1 0 0-15,1 0 6 16,-2 0-6-16,-2 0-5 16,-1-2 5-16,-4 2 0 15,4 0 5-15,-1 0-10 16,-2 0 5-16,-1 0 0 15,3 0 0-15,0-2 0 0,1 2 0 16,2 0 1-16,0 0-1 16,0 0-1-16,2-2 1 15,-4 0-1-15,1 2 1 16,-1-2 0-16,0 2 1 16,0 0-1-16,-3 0 5 15,3 0-5-15,-3 0-5 16,6 0 5-16,0 0 0 15,1 0 0-15,1 0 1 16,-4-2-1-16,1 2 0 16,3 0 0-16,-1 0 1 15,-3 0-1-15,2 0 0 16,-4 0 0-16,0-2 2 0,3 2-2 16,2-3 5-16,5 3-8 15,3 0 7-15,-4 0-3 16,3 0-1-16,-3-3 0 15,1 3-4-15,2-2 4 16,-3 0 0-16,-1 0-1 16,-3-1 1-16,-4 3 0 15,1 0 2-15,0 0 0 16,-2 0-1-16,5 0 3 16,-1-2-4-16,-2 2 0 15,1-3 2-15,-1 3 0 16,1-2-1-16,-1 2-1 15,-2 0 2-15,3 0 1 0,-4 0-3 16,4 0 1-16,-6-2-1 16,4 2 0-16,0-2 4 15,-1 2-2-15,2 0 0 16,-4-2-1-16,-2 2-1 16,0 0 3-16,-2 0-1 15,0 0-2-15,3 0 2 16,-2 0 0-16,2 0 0 15,-1 0 2-15,3 0-2 16,-3 0 0-16,1 0 5 16,-3 0-2-16,0 0 6 15,0 0 6-15,0 0 21 16,0 0-28-16,2 0 2 0,0 0-8 16,-2 0-2-1,1 0-2-15,2-1-3 0,-1 1 2 16,3 0 1-16,-1 0 1 15,1 0-1-15,0 0 0 16,-3 0 0-16,-2 0 5 16,2 0-5-16,-2 0 1 15,2 0 3-15,-2 0-3 16,2 0 1-16,-2 0 0 16,0 0-1-16,2 0-1 15,1 0 0-15,0 0 2 16,7 0-2-16,-1 0 0 15,4 0 0-15,-1 0 0 0,1 0 2 16,1 0-2-16,1 0 0 16,0 0 0-16,-1 0 1 15,2 0 0-15,-3 0-1 16,3 0 0-16,-1 0 0 16,-2 0 0-16,0 0 1 15,1 0-1-15,-2 0 0 16,-2 0 2-16,1 0-4 15,1 0 2-15,1 0 0 16,1 0 2-16,-1 0-2 16,3 0-2-16,-1-3 2 15,-1 3 0-15,-1-3 0 16,1 3 0-16,1-1 0 0,-1 1 2 16,3-2-2-16,-1 0 0 15,-1 2 0-15,3-2 1 16,-3 2-1-16,4-2-1 15,-4 2 1-15,1-2 0 16,-3 2 1-16,-1-3-1 16,-2 2 0-16,-1 1 0 15,-3 0 0-15,2 0 0 16,-5 0 0-16,5 0 0 16,-2-2 0-16,-1 2 0 15,2 0 0-15,2 0 1 16,-4 0-1-16,3 0 0 15,1 0 0-15,-2 0-1 16,1 0 1-16,-1 0 0 16,2 0 0-16,0 0 1 0,2 0-2 15,1 0 2-15,-2 0-2 16,0 0 1-16,0 0 0 16,-1 0 0-16,-2 0 1 15,-1 0-2-15,2 0 2 16,0 0 0-16,-1 0-1 15,2 0-2-15,-2 0 2 16,-1 0 0-16,1 0 1 16,-3 0-1-16,4 0 1 15,-4 0 0-15,2 0 1 16,1 0-4-16,2 0 1 16,-2 0 1-16,2 0 3 0,-1 0-3 15,4 0 0 1,-1 0 0-16,-3 0-4 0,4 0 4 15,-1 0 0-15,0 0 1 16,3 0 0-16,-4 0-1 16,-1 0 0-16,1 0 0 15,0 0 0-15,1 0-3 16,1 0 3-16,1 0 0 16,3 0 5-16,-1 0-5 15,-1 0-1-15,1 0 1 16,-1 0 0-16,-3 0 0 15,3 0-4-15,-1 0 4 16,0 0 0-16,3 0 5 0,-3 0-5 16,1 0 0-16,-1 0 0 15,-2 0-5-15,2 0 5 16,-4 0 0-16,3 0-1 16,-2 0 1-16,1 0 0 15,3 0 0-15,-3 0 0 16,0 0 4-16,5 0-4 15,-4 0 0-15,0 0-4 16,1 0 4-16,-1 0 0 16,1 0 0-16,1 0 0 15,-3 0 0-15,0 0 0 16,-2 0 3-16,0 0-3 0,2 0 0 16,0 0-5-16,2 0 5 15,-1 0 0 1,1 0 0-16,2 0 0 0,-2 0 5 15,1 0-5-15,-2 0-6 16,-1 0 6-16,-3 0 5 16,2 0-5-16,-1 0 0 15,-3 0-4-15,-2 0 3 16,1 0 1-16,-3 0 3 16,1 0-3-16,-3 0 0 15,2 0-4-15,0 0 4 16,-2 0 0-16,2 0-1 0,-2 0 2 15,0 0-1 1,0 0 0-16,0 0 0 0,0 0 0 16,0 0 0-16,0 0 0 15,0 0 0-15,0 0 0 16,0 0 0-16,0 0 0 16,0 0 1-16,0 0-1 15,0 0 0-15,0 0-1 16,0 0 1-16,0 0 0 15,0 0 2-15,0 0-4 16,0 0 2-16,0 0 0 16,0 0 0-16,0 0 2 15,0 0-2-15,0 0 0 0,0 0-1 16,0 0 1 0,0 0 0-16,0 0 0 0,0 0 0 15,0 0 0-15,0 0 1 16,0 0-1-16,0 0 0 15,0 0 0-15,0 0 2 16,0 0-2-16,0 0 1 16,0 0 0-16,0 0 0 15,0 0 0-15,0 0-1 16,0 0 0-16,0 0 0 16,0 0 0-16,0 0-1 15,0 0 1-15,0 0 0 16,0 0 0-16,0 0 0 15,0 0 1-15,0 0-1 0,0 0 0 16,0 0 0-16,0 0 1 16,0 0-1-16,0 0 0 15,0 0 0-15,0 0 0 16,0 0 0-16,0 0 1 16,0 0-1-16,0 0-1 15,0 0 1-15,0 0 1 16,0 0-1-16,0 0 0 15,0 0 0-15,0 0 0 16,0 0 0-16,0 0 0 16,0 0 0-16,0 0 0 15,0 0 0-15,0 0 0 0,0 0-2 16,0 0-10 0,0 0-15-16,0 0-56 0,-4 0-91 15</inkml:trace>
  <inkml:trace contextRef="#ctx0" brushRef="#br0" timeOffset="-163095.48">6247 8775 572 0,'0'0'105'16,"0"0"-64"-16,0 0-2 0,0 0 30 15,0 0-14 1,0 0 15-16,0 0-15 16,0 0-14-16,0 0-7 0,2 0 3 15,0 0-7-15,2 0-20 16,-2 0-1-16,-2 0-5 16,0 0-3-16,0-2-1 15,2 2 0-15,2 0-1 16,7 0 1-16,5 0 0 15,4 0 4-15,2 0 1 16,-2 0-3-16,0 0-1 16,-2 0 3-16,0 0-6 15,4 0 3-15,3 0-1 16,2 0 0-16,2 0 3 16,0 0-1-16,0 0-2 15,2 0 0-15,0-3 1 0,2 3-1 16,-4 0-1-16,0-3 0 15,0 3 2 1,-4-2-1-16,2-2 1 0,-1 4-1 16,-4-3 0-16,3 3-1 15,-5-2 0-15,1 2 0 16,3 0 0-16,-2-3 0 16,1 1 1-16,-4 2 0 15,-3 0-1-15,-3 0 0 16,-1 0 1-16,-3-2 0 15,1 2 0-15,0 0 0 16,1-5 2-16,-3 5-2 0,1-4 0 16,1 3-1-16,0 1 1 15,-3-3 0-15,2 2 0 16,-4 1 1-16,-1 0-1 16,-2 0 1-16,-2 0-1 15,2 0 0-15,-2 0-1 16,0 0 1-16,0 0 0 15,0 0 2-15,0 0-2 16,0 0 0-16,5 0 0 16,-4 0 0-16,4 0 0 15,-2 0-1-15,-1 0 2 16,1 0-1-16,-3 0 0 0,0 0 0 16,0 0 1-1,0 0 0-15,0 0-1 0,0 0 0 16,0 0 0-16,0 0 0 15,0 0 3-15,0-2-3 16,0 2 0-16,0 0 1 16,0 0 1-16,0 0 0 15,0 0-2-15,0 0 0 16,0 0 0-16,0 0 1 16,0 0-1-16,0 0 0 15,0 0 0-15,0 0 0 16,0 0-5-16,0 0-18 0,0 0-22 15,0 0-15 1,0 0-61-16,-13 0-183 0</inkml:trace>
  <inkml:trace contextRef="#ctx0" brushRef="#br0" timeOffset="-160991.64">7623 8726 644 0,'0'0'79'16,"0"0"-62"-16,0 0-16 16,0 0 29-16,0 0 24 0,0 0-11 15,36-5-17 1,-21 5 17-16,3 0-29 0,-1 0-7 15,2 0-3-15,-3 0 1 16,-3 0-5-16,-3 0 0 16,2 0 2-16,-5 5 0 15,-2 0-4-15,0 0 3 16,-2 2-2-16,-3-1 0 16,0 1-3-16,0 4 1 15,0-3 2-15,0-1 1 16,0 2 0-16,-3-7 0 0,-2-1-3 15,4 4 6 1,1-5-6-16,0 0 2 0,0 0-1 16,0 0-1-16,0 0 3 15,0 0-12-15,4 2-9 16,12-2 15-16,-3 0 3 16,-1 1-16-16,-3 4 2 15,-5-1 4-15,-1 1 13 16,0 2 0-16,0 3-3 15,-3 2 3-15,0 3 2 16,0-1-1-16,-9 1-1 16,-2-3 1-16,-3-2 2 15,2-3 4-15,1-2 3 0,-1-1 3 16,1 1-7 0,-3 0-5-16,8-1 4 0,0-4-2 15,5 0-3-15,1 0-20 16,0 0-45-16,0 0-44 15,0-6-139-15</inkml:trace>
  <inkml:trace contextRef="#ctx0" brushRef="#br0" timeOffset="-160289.56">8018 8735 200 0,'0'0'316'16,"0"0"-201"-16,0 0-39 16,0 0-5-16,0 0 5 15,0 0 2-15,-5 0-17 16,5 0-16-16,0 0-15 15,0 0-4-15,0 0-6 16,0 0-18-16,0 0-2 0,0 5 0 16,0 4 0-16,3 5-1 15,7 0 0-15,3 0 1 16,0-3-9-16,1 2 1 16,0-3 1-16,-3 2 5 15,-5 0-4-15,1-1 5 16,-4 3 0-16,-3 5-1 15,0-3 2-15,0 2 0 16,-5-1-6-16,-13-4 6 16,-2-3-18-16,-3-4-24 15,0-3-20-15,0-3-28 16,5 0 11-16,7-9-77 16,7-9-144-16</inkml:trace>
  <inkml:trace contextRef="#ctx0" brushRef="#br0" timeOffset="-160077.14">7991 8756 606 0,'0'0'142'16,"0"0"-74"-16,0 0-28 16,0 0 19-16,0 0-13 15,0 0-28-15,17-9-15 16,-5 5 5-16,-1 0 3 0,5-2-11 15,-1 2-3 1,1-1-27-16,3 0-12 0,2-2-44 16,-1 2-44-1,-3-2-160-15</inkml:trace>
  <inkml:trace contextRef="#ctx0" brushRef="#br0" timeOffset="-159630.8">8316 8749 513 0,'0'0'221'16,"0"0"-164"-16,0 0-45 16,0 0 19-16,0 0 5 15,0 0-12-15,-7 53-24 16,7-41 0-16,0-1 0 15,7 1 0-15,2-2 2 16,-1 0 1-16,-1-2-2 16,3-1-1-16,-7-5-4 15,3 1-1-15,-4-3-3 16,0 0-10-16,-2 0 14 16,2 0-9-16,0-8 10 15,0-10-2-15,2-8 4 16,-1 3 2-16,-3 6-6 15,0 5 6-15,0 2-1 16,0 3 12-16,0 0-10 16,-7 2 5-16,-3 5-1 0,-2 0 8 15,-2 0-9-15,6 0-3 16,-1 12-2-16,0-3 0 16,5 3-1-16,-3 2-4 15,4 0-29-15,3 0-41 16,0-2-106-16</inkml:trace>
  <inkml:trace contextRef="#ctx0" brushRef="#br0" timeOffset="-159015.9">8523 8698 514 0,'0'0'111'16,"0"0"-57"-16,0 0-19 0,0 0 24 16,0 0 7-16,0 0-15 15,4 26 7-15,2-10-16 16,-5 5-2-16,2 3-25 15,-1 0 1-15,-2 2-6 16,0-1-10-16,0-2 1 16,0-5 0-16,0-4-1 15,0-4 0-15,0-3 0 16,0 0-9-16,0-7-20 16,0 0-36-16,0 0-55 15,5 0-128-15,3-18-310 16</inkml:trace>
  <inkml:trace contextRef="#ctx0" brushRef="#br0" timeOffset="-158377.99">8715 8799 462 0,'0'0'53'0,"0"0"-17"16,0 0 16-16,0 0 10 16,0 0-10-16,0 0-21 15,-96 26 5-15,85-23 8 0,5 0-18 16,3-3-7-16,1 2-8 16,-1-2-1-16,2 0-3 15,-2 0 7-15,3 0-5 16,0 0 12-16,0 2-16 15,0-2-3-15,0 2 13 16,-2 1-13-16,0 0-1 16,-1-1-1-16,3-2 2 15,0 0-1-15,0 0 3 16,0 0-4-16,0 0 0 16,0 4 0-16,0-2 1 15,3 2 0-15,5 1 4 16,-3-5-2-16,0 3-3 15,-3-3 2-15,-2 0-2 0,0 2-2 16,0 0-5-16,0 3-16 16,-9-3-42-1,-5 5 11-15,1-2 30 0,5 0 20 16,0-3-4 0,4 0-2-16,0-2 3 0,-1 0 7 15,-2 0 11-15,3 0 22 16,4 0-14-16,0 0-11 15,-3 0-8-15,3 0 0 16,0 0 0-16,0 0-6 16,0 0-4-16,0 0-6 15,0 0-2-15,0 0-11 0,0 0 4 16,0 0 2 0,6-9-6-16,2 4-32 0,-1-2-42 15,4 0 3-15,0 0-43 16,-2 2-128-16</inkml:trace>
  <inkml:trace contextRef="#ctx0" brushRef="#br0" timeOffset="-158141.62">8588 8851 203 0,'0'0'312'0,"0"0"-169"15,0 0-48-15,0 0-43 16,0 0 16-16,0 0-8 16,0 0-27-16,0 0-5 15,0 0-13-15,0 0-10 16,5 0-3-16,8 9 7 15,2 0 1-15,3 3-5 0,3-2-5 16,0 5 0-16,2-2 1 16,-1 0 2-16,-1-1-3 15,-4-1 0-15,-3-2-1 16,-3-2 1-16,-1-2-1 16,-4-3-15-16,-2-2-35 15,-4 0-77-15,0 0-272 16</inkml:trace>
  <inkml:trace contextRef="#ctx0" brushRef="#br0" timeOffset="-155424.53">6616 7943 394 0,'0'0'67'16,"0"0"-55"-16,0 0-11 15,0 0 19-15,0 0 26 16,0 0 27-16,0 0-28 16,-1 0 1-16,1 0-2 15,0 0-6-15,0 0-4 16,0 0-8-16,0 0 2 0,0 0-10 16,0 0-2-16,0 0-7 15,0 0-6-15,0 0 2 16,0 0 0-16,0 0-2 15,0 0-3-15,0 2 0 16,0 7-4-16,0 4 4 16,5-1 0-16,6 2 0 15,2-7-11-15,-1 4 0 16,1-5 6-16,-2-3-9 16,-2-3 6-16,-3 0-11 15,1 0-6-15,-1 0 1 16,2 0 9-16,-4-12 13 0,1-3-13 15,-3-1 6 1,-2 1 1-16,0 7 8 0,0 3 0 16,0 1 5-16,0 2 2 15,0 2 3-15,-7 0 0 16,-5 0 7-16,2 0-9 16,-3 0 5-16,3 0-2 15,4 0-4-15,1 0 2 16,3 0-6-16,-2 0 5 15,2 0-8-15,-3 0 0 16,0 0 0-16,1 4-3 16,2 6-10-16,2 2-13 15,0-2-28-15,0-3-40 0,0-3-134 16</inkml:trace>
  <inkml:trace contextRef="#ctx0" brushRef="#br0" timeOffset="-155190.16">6937 7950 702 0,'0'0'95'0,"0"0"-45"16,0 0-7-1,0 0 21-15,0 0-41 16,0 0-23-16,0 0-7 0,0 0-24 16,0-3-52-16,0-1-125 15</inkml:trace>
  <inkml:trace contextRef="#ctx0" brushRef="#br0" timeOffset="-154411.92">7061 7865 403 0,'0'0'129'0,"0"0"-71"16,0 0-37-16,0 0 9 15,0 0 31-15,0 0-16 16,0 0-3-16,0 0 2 15,0 0-22-15,0 0-7 16,0 2-2-16,0 12 7 16,0 5-2-16,0 2-1 0,0-3-6 15,2 1-9 1,5-5-2-16,1-1 0 0,6-4-3 16,0-3 2-16,-2 0 0 15,7-4-6-15,-4-2-1 16,-1 0 3-16,1 0-6 15,-2 0 1 1,1 0-3-16,-5-5 9 0,-3-8-3 16,-2 0 3-16,0-3 0 15,-4 0 3-15,0-2 1 16,0 2 1-16,0 2-1 16,0 3 5-16,0 3-5 15,-4 7 4-15,-6 1 14 16,-1 0 10-16,-3 0-9 15,-1 0-18-15,-1 0 0 16,-1 4 1-16,1 5-3 0,5 1 1 16,2 1 0-16,4-6-1 15,5 4-21-15,0-2-42 16,0 1-38-16,3-3-183 16</inkml:trace>
  <inkml:trace contextRef="#ctx0" brushRef="#br0" timeOffset="-153377.48">7478 7853 503 0,'0'0'147'0,"0"0"-71"16,0 0-23-16,0 0 6 15,0 0-11-15,0 0-29 16,0 0-8-16,0 0-9 16,0 0 2-16,13 0-4 15,5 0 17-15,3-3-8 16,-4-1-6-16,3 4-3 16,-2 0 0-16,-3 0 0 15,-1 0 5-15,-3 0-4 16,-2 0-1-16,-5 8 3 15,1-2-3-15,-3 2 1 16,-2-2-1-16,0 2-1 16,0 0 0-16,0 5 1 0,-7-3-2 15,-6-2 2-15,-3-1 2 16,6-3-2-16,-2-1 0 16,5-2-1-16,3 2 2 15,4-3 1-15,0 0-2 16,0 0 0-16,0 0-2 15,0 0 1-15,0 0-7 16,2 1 3-16,14 2 5 0,0-1-2 16,4 2-2-1,-7-3-11-15,-2 2 10 0,-2-2-3 16,-5 3 8 0,-1-1-3-16,-3-2 2 0,0 2 1 15,0 1 0-15,0 1 1 16,0 4 9-16,0 1 3 15,-11 0 4-15,-3 2-3 16,1-2-4-16,-3-3-1 16,0 4-3-16,1-3 0 15,4-2-6-15,2-5 11 16,2 2 2-16,5 0-6 16,2-3-7-16,0 0-3 15,0 0-20-15,0 0-25 16,0 0-86-16,2-7-210 15</inkml:trace>
  <inkml:trace contextRef="#ctx0" brushRef="#br0" timeOffset="-150960.92">7830 7839 694 0,'0'0'128'0,"0"0"-78"16,0 0-22-16,0 0 34 15,0 0-9-15,0 0-24 16,0 0-9-16,-2 0-8 16,2 0-1-16,0 0-2 15,0 0 2-15,0 0-11 16,0 10-3-16,0-1 3 16,0 3 1-16,0-1-1 15,7 0 0-15,2 1-1 16,-2-3 0-16,3-1-14 0,-3-2 3 15,2-2 8 1,-3-3-2-16,1 3 1 0,-2 0 1 16,0 1 3-16,-4 0 0 15,2 2-1-15,-1 3 2 16,-2 4 1-16,0 4 2 16,0-4 0-16,0 0-6 15,-6-4 3-15,-4-2-19 16,1-2-18-16,-1-6-58 15,0 0-11-15,3 0-77 16,3-16-141-16</inkml:trace>
  <inkml:trace contextRef="#ctx0" brushRef="#br0" timeOffset="-150691.64">7817 7872 622 0,'0'0'140'16,"0"0"-77"-16,0 0-41 15,0 0 11-15,0 0-13 16,0 0-20-16,0-7 5 16,13 2 29-16,7-1-15 15,1 2-18-15,-2 0 2 16,4 0 3-16,-1 1-6 15,-6 0 1-15,1-1-2 16,-6 2 1-16,1 0-11 16,-3-2-28-16,-3-4-27 0,4-1-111 15</inkml:trace>
  <inkml:trace contextRef="#ctx0" brushRef="#br0" timeOffset="-149988.58">8078 7854 478 0,'0'0'211'0,"0"0"-152"0,0 0-38 16,0 0-10-16,0 0 1 15,0 0 24-15,14-5-7 16,1 2-16-16,0 3-5 16,1 0-2-16,-3 0 1 15,0 0-6-15,-5 0 1 16,-2 3 7-16,-2 4 0 15,1 4-2-15,-5-1 7 16,0 3-6-16,0 0-3 16,0-3-4-16,0 0 1 0,-7-2-1 15,-1-3 1 1,-2 2-1-16,0-1 2 0,7-1-1 16,1-1-2-16,0-1 0 15,2-3 1-15,0 0-1 16,0 0-9-16,0 0 8 15,10 0 1-15,11 0-1 16,1 0 2-16,-2 0-2 16,-2 0 2-16,-3 0-2 15,-3 0 1-15,-3 0 0 16,-3 0-1-16,-2 0 3 16,-1 0-5-16,-3 0 6 15,0 0-6-15,0 0-5 16,2 0-6-16,-2 0-26 15,0 0-41-15,0 6-181 16</inkml:trace>
  <inkml:trace contextRef="#ctx0" brushRef="#br0" timeOffset="-149278.06">8433 7800 389 0,'0'0'149'15,"0"0"-56"-15,0 0-28 16,0 0-1-16,0 0-20 16,0 0-1-16,-18 0 2 15,18 0 10-15,-3 0-36 16,3 0-1-16,0 0-9 15,-3 0-4-15,1 0-1 0,-4 10-3 16,1 8-1-16,-1 4 0 16,2 2 2-16,1 1-2 15,3-6-1-15,0 2 1 16,0-6 0-16,0 0-6 16,0-3 1-16,0-3-10 15,7 0 3-15,1-5 2 16,-1-1 0-16,3-2-1 15,0-1-7-15,3 0-6 16,1 0 10-16,1-8-5 16,1-6 4-16,3-4-10 0,-7 1 3 15,-1 3-4-15,-3 6 11 16,-4 5 8 0,-4 1 7-16,0 2 13 0,0 0 17 15,-4 0-10-15,-10 0-4 16,-1 5 6-16,-1 6 6 15,2-1-2-15,3 2-1 16,1-1 2-16,5 2-18 16,1 1-9-16,1-2-3 15,3 0 2-15,-3 0-1 16,3-4-20-16,0-2-15 16,0-4-25-16,0-2-80 15,0 0-299-15</inkml:trace>
  <inkml:trace contextRef="#ctx0" brushRef="#br0" timeOffset="-148584.9">8693 7800 641 0,'0'0'54'16,"0"0"-42"-16,0 0-7 15,0 0 22-15,0 0 18 16,0 0-17-16,9 0 8 16,7-2-1-16,-1 0-34 15,5 1 5-15,-3-1-5 16,2 2 1-16,-6 0-1 0,0 0 5 15,-4 0 1-15,-2 0-4 16,-4 7-2-16,-3 7 10 16,0 4 2-16,0 3-6 15,-3-2-1-15,-8-3-4 16,0-5 0-16,4-6 4 16,4-1 6-16,1-1-9 15,2-1 1-15,0-1-7 16,0 1 3-16,-2 0 0 15,2 1-1-15,0 1 2 16,0-1-3-16,0 1-4 16,10 0 6-16,7 0-2 15,3 1-3-15,0-5 2 16,-2 0-3-16,0 0 2 0,-5 0 3 16,-4 0-4-1,1 0 5-15,-6 2-1 0,-3 0 1 16,2-2 0-16,-3 0 0 15,0 1 1-15,0-1-2 16,0 0-5-16,0 0-70 16,0 0-130-16</inkml:trace>
  <inkml:trace contextRef="#ctx0" brushRef="#br0" timeOffset="-146379.65">9216 7850 689 0,'0'0'79'0,"0"0"-43"15,0 0-6-15,0 0 14 16,0 0-19-16,0 0 18 15,10 24-28-15,-3-6-3 16,-3-2-2-16,0 1-3 16,3-6-5-16,-3 2-2 15,0-1 0-15,0-6 0 0,-2-1 0 16,-2-3 0-16,2-2-2 16,0 0-8-16,-2 0-11 15,4 0-11-15,3 0-18 16,1-7 29-16,4-13 16 15,1 0-1-15,1-3-5 16,-3 5 5-16,0 6 2 16,-2 5 4-16,0 0 0 15,-3 7 1-15,1 0 5 16,0 0 5-16,0 0 0 16,-3 0 18-16,3 3-12 15,-2 11 15-15,1-1-12 16,-4 5-9-16,0-3-4 15,-2-3-5-15,0-4-2 0,0-4 0 16,3-4 0-16,-3 0-1 16,0 0-7-16,2 0-13 15,0 0-3-15,0 0-2 16,5 0 9-16,-1-2 17 16,4-7-2-16,1 4 2 15,-1-3 6-15,0 1-5 16,1 4-1-16,1-2 0 15,-4 5 0-15,-1 0-1 16,-3 0 0-16,-2 0 1 16,0 0 14-16,-1 15-8 0,-1-2 5 15,0 4-7 1,0-5 2-16,0-5-2 0,0 0 0 16,0-7-8-1,0 0-36-15,0 0-38 0,0 0-75 16,4-5-116-16</inkml:trace>
  <inkml:trace contextRef="#ctx0" brushRef="#br0" timeOffset="-145791.54">9520 7781 650 0,'0'0'80'0,"0"0"-62"16,0 0 1-16,0 0 30 15,0 0-27-15,0 0-15 16,4 0 22-16,8 0-11 0,-4 0-11 16,1 0-3-1,0 5-4-15,-4-1 9 0,-1 2-2 16,-1 0-1 0,-1 2-2-16,-2 1 8 0,0-1-6 15,0-5-6-15,0-1-1 16,0-2-8-16,2 0-25 15,2 0 13-15,3 0 0 16,2 0 6-16,0 0 3 16,-1 0 7-16,-1 0 3 15,-1 1 1-15,2-1-4 16,-4 3 9-16,-2 0-8 16,1-2 8-16,-1 3-3 15,-2 2 4-15,0 0 6 16,0 6-3-16,0-2 5 15,0 2-5-15,0 2 5 0,-7-4-8 16,1-1-2-16,0-4-2 16,5-5-2-16,1 3 1 15,0-3-9-15,0 0-22 16,0 0-49-16,0-6-209 16</inkml:trace>
  <inkml:trace contextRef="#ctx0" brushRef="#br0" timeOffset="-145211.47">9821 7744 456 0,'0'0'162'0,"0"0"-88"16,0 0-10-16,0 0 7 16,0 0-8-16,0 0-7 15,0 0-7-15,0 0 1 16,0 0-20-16,0 0 1 15,0 17 8-15,0 17-17 16,-9 4-7-16,-7 10 5 0,1 2-2 16,-3-2-14-1,1-4-2-15,-2-3 1 0,5-8-4 16,1-6 2-16,7-10-1 16,2-5 0-16,1-9-2 15,3-3 0-15,0 0-15 16,0 0-5-16,0 0-20 15,0 0-46-15,5-23-33 16,11-7 10-16,8-4-143 16</inkml:trace>
  <inkml:trace contextRef="#ctx0" brushRef="#br0" timeOffset="-144311.83">9997 7810 427 0,'0'0'118'0,"0"0"-19"16,0 0-9-16,0 0 9 15,0 0-30-15,0 0 8 16,-4 78-18-16,4-62-23 16,-3 3-1-16,3-3-7 15,0 2-17-15,0 2-2 16,0 0-9-16,-3-2-5 0,1 2 5 15,2-4 0 1,0-3 0-16,-2-4-8 0,2-4-17 16,0-5-22-16,0 0-41 15,0 0-75-15,0-5-176 16</inkml:trace>
  <inkml:trace contextRef="#ctx0" brushRef="#br0" timeOffset="-144011.12">10046 7921 515 0,'0'0'133'0,"0"0"-41"16,0 0-40-1,0 0-11-15,0 0 15 0,0 0 0 16,0 0-9-16,-13 44-25 15,13-37-15-15,0 2-6 16,0-1 7-16,0 0-4 16,8 1 4-16,1-2-7 15,5 0-2-15,-3-2 3 16,2-1-4-16,-2-1 2 16,-2-3-16-16,1 0-35 0,-4 0-28 15,-2 0-22 1,3-3-146-16</inkml:trace>
  <inkml:trace contextRef="#ctx0" brushRef="#br0" timeOffset="-143473.5">10253 7890 536 0,'0'0'253'0,"0"0"-192"16,0 0-12-16,0 0 18 15,0 0-11-15,0 0-27 0,-38 0-9 16,36 0-15-16,-1 9-3 16,2 6-1-1,-1 6 0-15,0-6-2 0,2 0-2 16,0-3-1-16,0-6-7 15,0 0-13-15,0-6-9 16,0 0-29-16,4 0-11 16,9-12 48-16,-1-7 16 15,-2 1 3-15,-1 3 6 16,-5 4 1-16,2 5 3 16,-4 2-4-16,-2 4 14 15,2 0 12-15,0 0-9 16,-2 0 10-16,4 0 1 0,-1 0-18 15,3 0 1 1,2 7-8-16,2 3 7 0,-3 1 2 16,-4 6-3-16,-3 3 0 15,0 0 0-15,0 4-4 16,0 0 3-16,-5 0 11 16,-14 0-9-16,0-2 1 15,-1-2-5-15,3-8 1 16,7-4-3-16,-1-8-4 15,7 0-14-15,-6 0-49 16,5-11-89-16,5-12-172 16</inkml:trace>
  <inkml:trace contextRef="#ctx0" brushRef="#br0" timeOffset="-139593.04">11335 8508 281 0,'0'0'136'0,"0"0"-78"16,0 0-19-16,0 0 56 15,0 0-26-15,0 0-11 16,0 0-11-16,-3 0-1 16,3 0-2-16,0 0 3 15,0 0 0-15,0 0-11 0,0 0-9 16,0 0-19-1,0 0-8-15,0 0 6 0,0 0-5 16,0 0-1 0,0 0-3-16,5 0 3 0,15 0 5 15,4 6 3-15,5 0-8 16,0 0 7-16,0 0-4 16,2 0-3-16,-2-4 1 15,0 1 1-15,4-3 0 16,1 0-1-16,2 0 4 15,0 0-3-15,-1 0-2 16,-4 0 2-16,-4-3-2 16,-2 1 0-16,-3 0-1 15,0 2 0-15,1 0 1 0,-3 0 0 16,-1 0 0 0,2 0 0-16,-2-2 0 0,0 0 0 15,-1 1 2-15,-5-4-2 16,1 3 0-16,1 2 0 15,-1-4 0-15,3 4 0 16,1-4 1-16,6-1 0 16,-2 2-1-16,1-1 0 15,0 2 0-15,-5-1 0 16,2 3 0-16,-3 0 0 16,-4 0 0-16,0 0 0 15,-3 0 1-15,1 0-3 16,0 0 1-16,0 0 0 0,-2 0 1 15,2 0 0 1,5 0 0-16,2 0 0 0,-3-2 0 16,3 2 0-16,-3 0 2 15,2 0-2-15,-2 0-1 16,1 0-3-16,1 0 4 16,-1 0 2-16,7 0 0 15,0 0 2-15,3 0-2 16,2 0-2-16,8 0 2 15,4 0-2-15,4 0 102 16,6 0-97-16,-12 2-4 16,-9-2-1-16,-7 0 0 15,-11 0 0-15,-5 0 2 16,-3 0-1-16,-1 0 2 0,-2 0-1 16,2 0 3-1,1 0-1-15,-3 0-4 0,0 0-2 16,0 0-12-16,0 0-16 15,0-5-42-15,-18-4-53 16,-1-8-111-16</inkml:trace>
  <inkml:trace contextRef="#ctx0" brushRef="#br0" timeOffset="-137596.41">11270 8949 548 0,'0'0'236'0,"0"0"-165"15,0 0-42-15,0 0 14 16,0 0 15-16,0 0-10 15,-5 0-23-15,5 0-12 16,0 0-11-16,0 0-2 16,14 0-2-16,10-2 2 15,8-1 1-15,-2-4 2 16,0 2-3-16,-8 5 0 0,-2 0-1 16,-6 0-2-16,-4 0 5 15,-3 0-2-15,-3 0 0 16,2 0 0-16,-6 0-2 15,2 0 1-15,-2 5 1 16,2 17 1-16,-2 4 7 16,0 4-5-16,0 3-3 15,0-8 0-15,0 1-1 16,0-3 0-16,0-5 0 16,0-4 2-16,0-4-1 15,-2 0 2-15,0-4-2 0,-4 0-12 16,6-3 6-1,-2-1-24-15,0 1-53 0,-2-3-63 16,-1 0-181 0</inkml:trace>
  <inkml:trace contextRef="#ctx0" brushRef="#br0" timeOffset="-137345.08">11381 9128 623 0,'0'0'141'16,"0"0"-95"-16,0 0-22 15,0 0 16-15,0 0 3 16,0 0-4-16,47-13-24 0,-29 9-2 16,0 3-7-16,0-1-2 15,-3 0-4-15,1 2-2 16,-4 0 2-16,3 0-21 15,-2-5-22-15,-5 0-48 16,4-1-88-16,-1 1-457 16</inkml:trace>
  <inkml:trace contextRef="#ctx0" brushRef="#br0" timeOffset="-137062.84">11671 9065 706 0,'0'0'86'0,"0"0"-50"0,0 0-26 15,0 0 42-15,0 0 17 16,0 0-18-16,0 0-16 16,0 0-23-16,2 0-12 15,-2 0-2-15,0 0 1 16,2 0-21-16,5 0-53 15,2 0-26-15,2 0-95 16,0 0-394-16</inkml:trace>
  <inkml:trace contextRef="#ctx0" brushRef="#br0" timeOffset="-136609.03">11671 9065 699 0,'152'-84'80'0,"-152"84"-41"16,0 0 15-16,0 0 33 15,0 0-20-15,3 9-33 16,4 4-11-16,-2 6-10 0,2-3-11 15,0 3-2-15,-1-3 1 16,1-2-2-16,0-2 1 16,0-1-1-16,-1-6-1 15,-2 2-7-15,1-5 8 16,2 0-10-16,-1-2 2 16,3 0-12-16,2 0 8 15,1-18-2-15,-4-5 12 16,1-1 0-16,-8 1-1 15,-1 2 4-15,0 6 0 16,0 1 1-16,0 2 13 16,-7 3-2-16,-4 3-4 15,-3 2 2-15,1 2 0 16,-3 2-1-16,1 0 6 0,-1 0-7 16,3 9-8-1,-3 3-4-15,5 2-7 0,3-2-7 16,7-1-11-16,1-2-20 15,0-2-72-15,0-2-150 16</inkml:trace>
  <inkml:trace contextRef="#ctx0" brushRef="#br0" timeOffset="-134314.58">12230 8906 587 0,'0'0'147'15,"0"0"-92"-15,0 0-20 16,0 0 12-16,0 0 18 0,0 0-19 16,0 0-14-1,0 31-14-15,0-13-9 0,0 3-7 16,2-4-2-16,4 3 1 16,-4-4-3-16,0 1 4 15,0-6-3-15,-2-3 1 16,2-4-5-16,0 0 2 15,-2-4-5-15,0 0-4 16,0 0-10-16,0 0-1 16,0 0 4-16,0-2-4 15,5-12 12-15,-1-5 7 16,0-2 3-16,4 1-1 16,-4 4 2-16,-2 4 0 15,5 0 0-15,-3 2 8 0,0 0-1 16,5 0-2-16,-2 6-4 15,-2 0-1-15,2 4 9 16,-1 0 5 0,3 0-7-16,-2 11 3 15,-1 3-4-15,1-1-3 16,-1-1-3-16,-1 2 0 16,-2-5 0-16,1-4 0 15,-4 0-10-15,4-5-3 16,-4 0-9-16,5 0-23 15,-1 0-8-15,3 0 29 16,1 0 16-16,4-7 5 16,4-9 3-16,-1 1 0 15,1 0 0-15,-5 5-4 16,-2 6 4-16,-6 1 3 0,-1 3-1 16,-2 0 1-16,0 0 16 15,0 0 1-15,0 0 9 16,0 7-13-16,0 9-13 15,0 2 0-15,-2 1 0 16,-4-5-1-16,4-7-4 16,2-3-7-16,0-2-52 15,0-2-57-15,0 0-121 16</inkml:trace>
  <inkml:trace contextRef="#ctx0" brushRef="#br0" timeOffset="-134010.23">12623 8833 689 0,'0'0'100'0,"0"0"-49"0,0 0-29 15,0 0 34-15,0 0-1 16,7 114-25-16,-3-88-12 15,1 0-11-15,-1 2 6 16,-2 2-13-16,0-2 2 16,-2-3-2-16,0-4 0 15,0-7 0-15,0-5-1 0,0-6-7 16,0-3-5 0,0 0-41-16,0 0-47 0,0-5-27 15,0-16-68-15,0-9-235 16</inkml:trace>
  <inkml:trace contextRef="#ctx0" brushRef="#br0" timeOffset="-133708.04">12654 8918 500 0,'0'0'146'0,"0"0"-146"15,0 0 0-15,0 0 0 16,0 0 9-16,0 0 25 0,29-44-4 15,-15 44 5-15,1 0-8 16,1 0-12 0,-1 0 1-16,-1 0-1 0,-3 0-4 15,-1 5 15-15,-2 7-1 16,-6 0-14-16,0 0-2 16,-2 3 11-16,0-1 1 15,0-3-14-15,-10 3 4 16,-7 0-7-16,-6 2-3 15,1 0-2-15,3-6-4 16,3-3-35-16,5-5-31 16,11-2-35-16,0 0-133 15</inkml:trace>
  <inkml:trace contextRef="#ctx0" brushRef="#br0" timeOffset="-133058.79">12900 8971 357 0,'0'0'204'0,"0"0"-126"0,0 0-24 16,0 0-13-16,0 0 14 15,0 0 1-15,6-2-9 16,-6 2-21-16,0 0 8 16,0 0-8-16,-6 0-17 15,3 9-3-15,-6 3-1 16,2 0-5-16,1 1 0 15,-1 1 0-15,5 3 0 16,-4-3-2-16,3-1 1 0,1-1-9 16,2-3 5-1,0-2-4-15,0-2-3 0,0-3-9 16,0 0-17-16,0-2-6 16,8 0 12-16,6-2 4 15,-1-14-5-15,3-5 8 16,-1 3 6-16,-4 4 15 15,-3 2-2-15,-4 2 6 16,0 6 17-16,-4 2-3 16,2 2 7-16,-2 0 10 15,0 0 13-15,0 0-11 16,3 0-18-16,-1 0-9 16,2 0-5-16,6 0-1 15,-4 11 6-15,0 1-2 0,-1 2 4 16,-1-1-2-1,-4 4 1-15,0-1-1 0,0-4-5 16,0-8 1-16,0-3-2 16,1-1-10-16,4 0-51 15,-3 0-50-15,0-17-137 16</inkml:trace>
  <inkml:trace contextRef="#ctx0" brushRef="#br0" timeOffset="-129366.83">13403 7080 126 0,'0'0'606'0,"0"0"-532"16,0 0-28-16,0 0 3 0,0 0 22 15,0 0-16-15,0 0-21 16,-23 0-1-16,21 4-6 15,-2 2-17-15,-2 4-2 16,-3 5 2-16,-3 2 1 16,-2 10-2-16,1 3 9 15,3 2-15-15,-8 5 0 16,6 4-3-16,0 0 0 16,0 5 2-16,5-5 3 15,7 3-5-15,0 2 3 16,0 4 0-16,7 1-6 15,13-5 0-15,5-4 3 16,6-2 4-16,-2-4-4 16,2-4-5-16,-4-2 5 0,-1-7 0 15,-3-5 3-15,-3-4-7 16,-9-6 5-16,-3-2-2 16,-2-5-1-16,-6-1-5 15,2 0-7-15,-2 0-33 16,0 0-53-16,0 0-120 15,2-11-531-15</inkml:trace>
  <inkml:trace contextRef="#ctx0" brushRef="#br0" timeOffset="-128320.81">15384 7293 182 0,'0'0'536'0,"0"0"-442"16,0 0-31-16,0 0-1 15,0 0 4-15,0 0-18 16,0-2-29-16,0 2-3 15,0 0-6-15,0 2 10 16,3 10 9-16,8 4-13 16,0 0-10-16,-2 7 1 15,0 3 3-15,0 3-2 16,0 11 7-16,-4 4-6 0,1 7-3 16,-1 1-4-16,-5-4 2 15,0-8-4-15,0-6-3 16,0-4 3-16,-2-6 6 15,-10 0-3-15,-4 1-3 16,-1-3 8-16,-3-3 2 16,-2 1-9-16,-1-4 2 15,3-2-1-15,5-1 2 16,4-8-3-16,3-1 1 16,3-1 2-16,5-3-4 15,-1 0-2-15,1 0 0 16,0 0-4-16,0 0-2 0,0 0-4 15,0 0 0 1,0 0-4-16,0 0-21 0,0-7-11 16,0-21-58-16,0-8-172 15</inkml:trace>
  <inkml:trace contextRef="#ctx0" brushRef="#br0" timeOffset="-107592.05">6069 10994 696 0,'0'0'42'16,"0"0"-5"-16,0 0-35 15,0 0 0-15,0 0 30 16,0 0 18-16,0 0-27 16,-2 0 3-16,2 0-8 15,0 0-4-15,0 0 0 0,0 0-1 16,0 0-2-1,0 0-5-15,2 0-1 0,12 0 6 16,1 5 2-16,3-1-9 16,-3-3-4-16,5 1 3 15,-1 0 1-15,0-2-3 16,2 0 12-16,-1 0-13 16,-3 3 7-16,4-3-3 15,-5 0-1-15,1 2 7 16,1-2-8-16,-2 2 0 15,6-2 3-15,-4 0-3 16,1 0-2-16,2 2 3 16,-4-2-3-16,4 0 0 0,-1 0 0 15,-1 0 0 1,4 1 0-16,-3-1 1 0,0 0-1 16,-4 0-1-16,2 0 1 15,-1 0 0-15,-1 3 0 16,-3-3-2-16,0 2 2 15,-1-2 0-15,-1 2 2 16,1 0-2-16,3-2-2 16,3 2 2-16,-1-2 0 15,4 1 0-15,-1-1 0 16,-1 0 2-16,-3 0-2 16,0 0 0-16,-7 0-2 15,0 0 2-15,-1 0 0 0,1 0 0 16,3 0-1-16,1 0-1 15,3 0 2-15,0 0 0 16,3 0 0-16,-4 0 0 16,-1 0-1-16,-3 0 1 15,1 0 0-15,-6 0 1 16,3 0-1-16,0 0 0 16,-3 0 1-16,6 0 1 15,-4 0 1-15,0 0-2 16,-2 0 0-16,-1 0-1 15,-1 0 1-15,0 0-1 16,3 0 2-16,-1 0-2 16,6 0 0-16,1 2 5 0,1-2 28 15,3 0 8 1,4 0-18-16,2 0-12 0,3 0-5 16,1 0-4-16,0 0-1 15,-4 0 2-15,2 0-1 16,-4 0 2-16,-6 0-2 15,2 0 1-15,-3 0-2 16,2 0 6-16,1 0-6 16,4 0 1-16,-1 0-2 15,-1 0 2-15,-3 0-2 16,-3 0 0-16,-1 0 0 16,-3 0 2-16,-3 0-4 15,-1 0 3-15,2 0-1 0,-3 0 0 16,5 0 1-1,0 0 0-15,2 0-1 0,2 0 0 16,1 0 0-16,-1 0 0 16,3 0 0-16,-3 3 0 15,0-1 1-15,1 0 1 16,-3 0-2-16,1 0 1 16,-2-1-4-16,1-1 3 15,1 0-1-15,1 3 0 16,1-3 1-16,1 0 1 15,-1 1-1-15,-1-1 4 16,-1 0-4-16,5 0-1 16,-4 0 1-16,3 3 0 15,-1-2 0-15,1-1-1 16,-2 3 1-16,5-1 0 0,0 0 0 16,-2 0-2-16,-1 1 4 15,1-3-2-15,-1 3 2 16,-1-3-2-16,-1 2 0 15,1 0 0-15,-2 0-1 16,1 0-2 0,2-2 3-16,-3 1 2 0,3 1 0 15,2-2-2-15,-2 3 0 16,-1-3 0-16,-1 0 0 16,-1 0 0-16,-2 0-2 0,2 0 1 15,2 0 1 1,2 0 0-16,3 0 3 0,-1 0-3 15,2 0 0 1,-1 0 0-16,0 0 0 0,-2 0 0 16,2 0 0-1,0 0-1-15,2 0 1 0,3 0 0 16,0 0 0-16,4 0-1 16,-4 0 1-16,5 0 0 15,-1 0 0-15,-5 0 0 16,0 0 0-16,2 0-1 15,-7 0 1-15,1 0 0 16,1 0-1-16,-2 0 0 16,2 0 1-16,-1 0 0 15,-1 0 1-15,4 0-1 0,0-3-2 16,-1 3 0-16,-2-2 2 16,2 2 0-16,1-1-1 15,-2 1 2-15,0 0-2 16,-3 0 1-16,-5 0 0 15,1 0 1-15,-7 0-1 16,5 0 0-16,0 0 0 16,-3 0 1-16,3 0-2 15,5 0 1-15,0 0 0 16,10 0 0-16,2 0 0 16,2 0 0-16,0 0 0 15,-2-2 0-15,0 0 0 0,-4 0 0 16,-4 0 0-1,-5 2 1-15,1 0-1 0,-2 0-1 16,-1 0 1 0,1 0 0-16,-2 0 0 0,3 0 0 15,0 0 0-15,-5 0 1 16,-1 0-1-16,0 0 0 16,-4 0 4-16,3 0-6 15,-1 0 2-15,0 0 0 16,-1 0 0-16,2 0 0 15,2 0 0-15,-1 0 0 16,4 0 2-16,2 0-2 16,6 0 0-16,0 0-1 15,4 0 0-15,2 0-1 16,-4 0 4-16,1 0 1 16,-1 0-3-16,-5 0-3 0,0 0 3 15,-3 0 0-15,0 0 0 16,-7 0-1-16,2 0 2 15,-1 0 1-15,2 0-1 16,-1 0-1-16,2 0 0 16,-2 0 0-16,2 0 0 15,-3 2-2-15,-1 0 3 16,0-2-2-16,-3 2 2 16,0-2-2-16,1 0 1 15,1 0-3-15,-3 0 3 0,3 0 0 16,0 2 4-1,4-2-9-15,-1 1 5 0,1 1 0 16,-2-2 0-16,-1 3 4 16,-2-3-3-16,-3 2-2 15,-1-2 2-15,-3 0-1 16,0 0 1-16,0 0 0 16,0 0 2-16,0 0 1 15,0 0 2-15,0 0-1 16,0 0-5-16,0 0 0 15,0 0-7-15,0 0-18 16,-20 0-101-16,-12 0-171 16</inkml:trace>
  <inkml:trace contextRef="#ctx0" brushRef="#br0" timeOffset="-105822.61">7333 10650 699 0,'0'0'93'0,"0"0"-40"16,0 0-15-16,0 0 37 16,0 0-9-16,0 0-30 15,-2 0-15-15,2 0-5 16,0 0-1-16,0 7-8 15,0 10 4-15,6 1-9 16,1 2-1-16,2 3 0 16,0-2-2-16,0-3 1 15,2-2-4-15,-2-1-4 0,4-6-2 16,2-1-7 0,1-2-3-16,0-6-2 0,3 0-8 15,-7 0 4 1,1 0 5-16,-1-6 15 0,-3-9 3 15,-5 1 3-15,-2-1 1 16,-2-2 7-16,0 3 3 16,0 2 15-16,0 3-7 15,-8 4-3-15,-3-2 1 16,-3 3 0-16,-1 2 4 16,0 2 4-16,1 0-15 15,-4 0-2-15,1 0-8 16,2 0 0-16,5 0-8 15,3 0 0-15,2 0-12 0,5 0-15 16,0 2-19-16,0 3-80 16,7 1-78-16,11-3-273 15</inkml:trace>
  <inkml:trace contextRef="#ctx0" brushRef="#br0" timeOffset="-105629.59">7645 10696 387 0,'0'0'520'0,"0"0"-413"16,0 0-84-16,0 0-13 0,0 0 10 16,0 0-20-1,0 0-1-15,0 0-17 0,0 0-53 16,0 0-141-16</inkml:trace>
  <inkml:trace contextRef="#ctx0" brushRef="#br0" timeOffset="-104887.34">7891 10515 501 0,'0'0'210'0,"0"0"-138"16,0 0-29-16,0 0 8 16,0 0 24-16,0 0-33 15,0 0 7-15,0 0-20 0,0 0-12 16,0 0 1-16,0 0-3 15,0 9-9-15,-1 9-1 16,-1 5-2-16,0-1-2 16,-1-5-1-16,3-2-1 15,0-1-2-15,0-2 4 16,0-2-2-16,0 1-3 16,0-5 3-16,0-1-7 15,5 2 4-15,11-2-8 16,1-5 11-16,8 3-1 15,6-3-3-15,2 0-3 16,1 0 0-16,0 0 1 16,-5 0-6-16,-7 0-1 0,-4 0 2 15,-5 0 4 1,-7 0 6-16,2 0-10 0,-6 0-3 16,-2 0-22-16,0 0-62 15,0 0-37-15,-2 0-575 16</inkml:trace>
  <inkml:trace contextRef="#ctx0" brushRef="#br0" timeOffset="-104575.18">8122 10529 594 0,'0'0'133'15,"0"0"-64"-15,0 0-26 0,0 0 12 16,0 0 33-16,0 0-35 16,-8 0-26-16,5 17-7 15,3 5-16-15,0 4 5 16,0 4 1-16,0-4-6 16,0 1-1-16,0-1 0 15,0-1-3-15,0-4 1 16,0-3-2-16,0-7 1 15,0-5-1-15,3-4-8 16,-3-2-1-16,2 0-13 16,0 0-34-16,0-6-65 0,2-20-181 15</inkml:trace>
  <inkml:trace contextRef="#ctx0" brushRef="#br0" timeOffset="-103486.33">8393 10519 424 0,'0'0'96'15,"0"0"-5"-15,0 0-33 16,0 0-3-16,0 0-11 15,0 0-6-15,0 0 7 16,0-4-14-16,0 4 14 0,-3 0-11 16,-1 0-5-1,-4 0-9-15,3 9-4 0,-1 1-8 16,2 4-8-16,0 2 1 16,-2 3-1-16,6 4 0 15,0-1 0-15,0 0-1 16,0-4 1-16,0 0-3 15,6-3-1-15,2 2-5 16,6-5-4-16,1-2 0 16,1-3-8-16,4-7 6 15,0 0-22-15,1 0-10 16,-1-9 3-16,-1-11-7 16,-4-6 18-16,-1 3-1 15,-7 8 19-15,-5 4 15 0,-2 8 1 16,0-1 19-1,0 1 5-15,-11 3 14 0,-3 0 1 16,-3 0-9-16,-3 0 7 16,1 12 10-16,2 3-19 15,3-3-4-15,3 0-3 16,5-2-17-16,2-3-5 16,2 2-1-16,2-1-4 15,0 0-18-15,0 1-18 16,2-4-32-16,11-3-38 15,7-2-97-15,4 0-262 16</inkml:trace>
  <inkml:trace contextRef="#ctx0" brushRef="#br0" timeOffset="-103157.14">8751 10529 670 0,'0'0'103'0,"0"0"-49"15,0 0-16-15,0 0 36 16,0 0-26-16,0 0-5 16,-6 54-13-16,6-38-11 15,0 0-15-15,0 2-3 0,0 1 0 16,0 1 4-1,0-3 4-15,0 2-8 0,0-1-1 16,0-6-3 0,0-3 3-16,0-4 0 0,0-5-1 15,0 0-14-15,0 0-32 16,2 0-31-16,4-5-60 16,3-14-103-16,-1-6-258 15</inkml:trace>
  <inkml:trace contextRef="#ctx0" brushRef="#br0" timeOffset="-102808.54">8913 10510 657 0,'0'0'153'0,"0"0"-84"16,0 0-45-16,0 0 51 15,0 0-20-15,0 0-31 16,-2 25-7-16,2-14-10 16,4 0-6-16,6 0-1 15,3-1 0-15,2-3-4 16,-3 2 4-16,1-2-2 16,-1 0-2-16,-6-1 4 15,3-1 0-15,-5 2 0 0,0 5 0 16,-4 0 0-1,0 2 6-15,0 4-3 0,0-2-6 16,-8 0-10 0,-5-6-26-16,-4-4-67 0,3-6-17 15,0 0-112-15</inkml:trace>
  <inkml:trace contextRef="#ctx0" brushRef="#br0" timeOffset="-102584.62">8938 10534 481 0,'0'0'273'0,"0"0"-208"15,0 0-27 1,0 0 20-16,0 0-3 0,0 0-30 16,27-5-7-16,-10 5-7 15,-1-4-5-15,5 1-2 16,-2-2-4-16,-1 1-4 15,0 1-16-15,-2-4-11 16,-3-6-31-16,-2 2-74 16,-2-1-173-16</inkml:trace>
  <inkml:trace contextRef="#ctx0" brushRef="#br0" timeOffset="-100620.84">10677 11029 189 0,'0'0'330'0,"0"0"-239"0,0 0-58 16,0 0 38-16,0 0 9 15,0 0-11-15,-9 1-15 16,9-1-8-16,0 0-15 15,0 0-7-15,0 0-10 16,0 0-1-16,0 0-5 16,0 0 4-16,0 0-5 15,0 0-1-15,0 0-1 16,0 0-3-16,0 0 0 16,13 0 6-16,1 0 10 15,3 2-16-15,1 1 8 0,3 1-9 16,0-2 11-16,6-2-4 15,2 0-1-15,2 2-2 16,5-2-5-16,-3 0 2 16,2 0-2-16,-6 0 1 15,-4 0-1-15,1 0 0 16,-2 0 2-16,-2 0-1 16,-2 0 3-16,2 0-3 15,-1 0 0-15,-2 0 3 16,-1 0-1-16,1 0 2 15,-4 0-2-15,1 0-2 16,-3 0 2-16,0 0-4 16,3 0 2-16,0 0-1 15,-3 1 0-15,2-1 3 16,-3 3-3-16,-2-3 0 0,4 0-1 16,-3 0 1-1,-2 0 0-15,3 0 0 0,0 0 4 16,0 0-4-16,1 0 1 15,0 0-1-15,1 0 0 16,-1 0 1-16,2 0-1 16,-3 0 0-16,2 0-2 15,-1 0 4-15,1 0-1 16,-4 0-1-16,3 0 0 16,1 0-1-16,-5 0-1 0,2 0 2 15,0 0 3 1,-2 0-3-16,0 1-2 0,0-1 2 15,-2 0 0-15,-1 0 0 16,1 0 0-16,-3 3 3 16,4-3-5-16,-2 0 5 15,3 1 2-15,0-1-3 16,2 0 0-16,-2 0-2 16,-2 3 1-16,3-1 0 15,-3-2-1-15,0 2 0 16,-3-2-3-16,-2 0 3 15,4 0 1-15,-2 0 0 0,5 0 2 16,-3 2-2 0,1-2 2-16,0 0 0 15,2 3-1-15,-3-3-2 16,0 0 0-16,0 0 0 0,-2 0 0 16,0 0 4-16,-4 0-2 15,0 0-2-15,3 0 1 16,-3 0 0-16,0 0 5 15,0 0-5-15,2 0 1 16,-1 0-2-16,2 0 1 16,1 0-2-16,1 0 4 15,-2 0-6-15,-1 0 5 16,-2 0-2-16,0 0 3 16,0 0-2-16,0 0-1 15,0 0-19-15,-2 0-29 0,-19-23-65 16,-3-7-135-1,-1-2-497-15</inkml:trace>
  <inkml:trace contextRef="#ctx0" brushRef="#br0" timeOffset="-97120.6">10811 10580 604 0,'0'0'132'0,"0"0"-65"16,0 0-31-16,0 0-2 15,0 0 0-15,0 0-2 16,0 0-24-16,-2-12-4 15,2 9 1-15,6 2 8 16,9 1-9-16,-2 0 1 0,3 0 0 16,0 0 1-1,0 5-2-15,0 6-3 0,-3 1 2 16,3 4-2-16,-6-5-2 16,-1 1-2-16,-4 0-5 15,-2-1-5-15,-3 1 2 16,0-4 6-16,0 2-3 15,0-2 8-15,0-2-1 16,0-4-1-16,0-1 2 16,0-1-1-16,0 0-11 15,0 2-13-15,4-2 0 16,9 0 21-16,3 0-7 16,-5 3-4-16,-1-1 0 15,0 0 8-15,-3 2 5 0,-1 0 2 16,-3 2 5-16,0 5-3 15,0-2 6-15,-3 3 9 16,0 4-6-16,0 0 8 16,0 1-8-16,-13 0 2 15,-2-3-4-15,3-4 8 16,-1-5-7-16,5 0-10 16,3-5-1-16,4 0-19 15,1 0-38-15,0-8-5 16,0-14-114-16,1-4-128 15</inkml:trace>
  <inkml:trace contextRef="#ctx0" brushRef="#br0" timeOffset="-96684.5">11231 10542 7 0,'0'0'601'16,"0"0"-524"-16,0 0-65 16,0 0 33-16,0 0 56 15,0 0-36-15,0-3 0 0,0 3-23 16,-2 0-15-1,2 0-12-15,0 0-11 0,0 9-4 16,0 8-1-16,10 1-1 16,7 0 1-16,1-4-3 15,3-1 2-15,-4-3-2 16,-1-3-10-16,-3 0 7 16,-2-2 2-16,-4 0 5 15,-1 2 3-15,-6 6-2 16,0 5 8-16,0 3-9 15,-4-2-4-15,-13-1-19 16,1-6-45-16,-2-6-17 16,-5-6-58-16,6 0-101 0,1 0-223 15</inkml:trace>
  <inkml:trace contextRef="#ctx0" brushRef="#br0" timeOffset="-96512.39">11237 10580 456 0,'0'0'206'0,"0"0"-128"16,0 0-53-16,0 0 28 15,0 0-1-15,0 0-34 16,28-11-5-16,-9 3-13 16,5-3 0-16,3-8-10 0,2-1-37 15,0-1-71 1,0 7-165-16</inkml:trace>
  <inkml:trace contextRef="#ctx0" brushRef="#br0" timeOffset="-96114.73">11575 10543 495 0,'0'0'231'0,"0"0"-176"16,0 0-33-16,0 0 25 15,0 0 4-15,0 0-34 0,-4 90 15 16,15-78-26 0,0-2-2-16,2-3-4 0,-2-3 0 15,3-2-1-15,-1-2 0 16,-2 0-10-16,0 0-5 16,-2-2 12-16,-2-12 2 15,-3 2-4-15,-4 0 11 16,0 2-7-16,0 0 4 15,0-1 23-15,-6 4-12 16,-5-1 2-16,-3 1-2 16,-1 1-1-16,-3 5-5 15,0-2 15-15,2 3-13 16,1 0-6-16,1 0-2 16,6 10-1-16,1 0-1 15,3-3-8-15,4-2-10 0,0 2-35 16,0-3-45-16,0-4-82 15,11 0-452 1</inkml:trace>
  <inkml:trace contextRef="#ctx0" brushRef="#br0" timeOffset="-93487.78">7607 11613 506 0,'0'0'102'15,"0"0"-40"-15,0 0-26 0,0 0 20 16,0 0-1 0,0 0-2-16,-4 0-8 0,4 0-3 15,0 0-30-15,0 0 12 16,0 0 0-16,0 0-15 16,0 0-7-16,0 0 1 15,0 0 3-15,7 1 2 16,17 3 19-16,1 4-21 0,-1-1-5 15,3-2 6 1,1 1-2-16,-3-3 4 0,2-2-5 16,-2 3-3-1,1-2 6-15,4-2-7 16,-4 2 3-16,3 1-2 16,0-2-1-16,-1 1 5 0,-1 3 2 15,-5-1-6-15,1-3-1 16,-3 3 5-16,0 0-4 15,1-2 2-15,-2 0-1 16,4-2 1-16,-1 0-1 16,1 0 2-16,0 2-3 15,-2 1-1-15,-1-2 0 16,-2 2 2-16,-5-2-2 16,0-1-1-16,-1 0 1 15,1 2 2-15,1 0-2 0,1 0 1 16,6 1-1-1,5-1 0-15,3 0 0 0,4-1 1 16,3 1 0-16,2 0 23 16,-5 0-24-16,0-2 2 15,-3 0-2-15,-6 0 0 16,1 0 0-16,0 0-4 16,-4 0 4-16,0 0 0 15,-1 0 0-15,-3 3 0 16,1-3 2-16,5 0-2 15,-3 0 0-15,2 0-2 0,-2 0 2 16,0 0 0 0,0 0 0-16,1 0 0 0,-4 0 0 15,-1 0 0-15,-5 0-1 16,-1 0 1-16,5 0 0 16,-7 0 0-16,6 0 1 15,3 0-1-15,2 0 0 16,3 0 2-16,2 0-2 15,1 0 1-15,-1 0-1 16,-1 0 2-16,-3 0-2 16,0 0 1-16,0 0 0 15,-1 0-1-15,2 0 0 16,6 0 0-16,2 1 6 16,0 2-5-16,4-3 0 15,0 0-1-15,3 0 0 0,-3 0 2 16,-2 0-1-16,-2 0 1 15,-4 0-1-15,0 0-1 16,-5 0-3-16,-2 0 3 16,0 0 0-16,-3 0 3 15,5 0-3-15,2 0-3 16,3 0 3-16,1 0 1 16,-1 0 2-16,-1 0-3 15,-4 0 0-15,-2 0 0 16,-1 0 0-16,-7 0 0 15,1 0 0-15,-1 0 0 16,-4 0 0-16,2 0 0 16,2 0 0-16,0 0 0 0,2 1-1 15,4-1-2-15,-4 3 3 16,5-3 3-16,-4 1-3 16,-2 2 0-16,-2-3 1 15,-2 1-1-15,2 2 0 16,-2-1 0-16,-3-2 0 15,0 0-1-15,-1 0 1 16,-1 0 0-16,2 0 0 16,-2 0 0-16,1 0 0 15,-1 0-1-15,-2 0-2 16,0 0 3-16,0 0 1 16,0 0 1-16,0 0 2 15,0 0-4-15,0 0-2 0,0 0-22 16,0 0-24-16,-11-6-72 15,-9-6-146 1</inkml:trace>
  <inkml:trace contextRef="#ctx0" brushRef="#br0" timeOffset="-91316.94">10714 11714 68 0,'0'0'763'0,"0"0"-703"0,0 0-35 16,0 0-15-1,0 0 66-15,0 0-35 0,0 0-23 16,-19 21-11-16,19-5-4 16,0 1 1-16,0 0-3 15,0 0-1-15,7-3-5 16,5-4 4-16,0 1-5 16,-1-8-2-16,3 3-4 15,1-5-12-15,2-1 1 16,1 0 5-16,1-7-12 0,-4-17-4 15,1 1 15 1,-5-2 12-16,-4 5 6 0,-5 7 1 16,-2 0 3-16,0 8-1 15,0 2 18-15,0-1 19 16,-5 4-10 0,-6 0-3-16,-1 0-8 0,-1 0-5 15,0 0-6-15,-3 2-6 16,6 4 0-16,1 1-1 15,5-3-1-15,4-3-5 16,0-1-25-16,0 3-42 16,0 1-28-16,5-2-90 15,13-2-331-15</inkml:trace>
  <inkml:trace contextRef="#ctx0" brushRef="#br0" timeOffset="-91097.02">11140 11703 798 0,'0'0'105'0,"0"0"-42"0,0 0-52 15,0 0 47-15,0 0-32 16,0 0-26-16,3 0-1 15,-3 0-14-15,0 0-27 16,1 0-107-16,9-3-226 0</inkml:trace>
  <inkml:trace contextRef="#ctx0" brushRef="#br0" timeOffset="-90559.87">11301 11647 694 0,'0'0'104'16,"0"0"-46"-16,0 0-32 0,0 0 11 15,0 0 12 1,0 0-38-16,0 0 0 0,17 82-6 16,-10-74-2-16,-2 2-3 15,4-1 3-15,-4 2-7 16,6-2 4-16,-2 0-2 16,-1-3 0-16,-1-3 1 15,-1 1-9-15,2-4-3 16,-2 0-5-16,3 0-18 15,2-4 1-15,-2-14 7 16,2-4 16-16,-2-2 8 0,-2 1 4 16,-5 2-1-1,-2 3 3-15,0 9 1 0,0 0 19 16,0 6 13-16,-2-2 24 16,-12 5-28-16,1 0 9 15,-3 0-15-15,-1 0-10 16,-1 8-13-16,0 6 2 15,2 1-4-15,3-1-4 16,1 0-18-16,4-3-19 16,6-3-50-16,2-5-63 15,0-3-525-15</inkml:trace>
  <inkml:trace contextRef="#ctx0" brushRef="#br0" timeOffset="-89760.31">11631 11552 128 0,'0'0'595'0,"0"0"-517"16,0 0-33-16,0 0-17 15,0 0 39-15,0 0-36 0,-2 0-24 16,2 0-6-1,0 3-1-15,17 0 7 0,2 3-5 16,-2-2-1-16,1 3 3 16,-2-2-4-16,-1 1-3 15,-6-2 3-15,1 2 4 16,-8-1-4-16,0 4 17 16,-2-1-8-16,0 0 3 15,0 2-2-15,0-2-10 16,-4 0 1-16,-4-1-1 15,6-6 0-15,0 1-6 16,0-2 3-16,2 0-5 0,0 0-11 16,0 2-7-1,0 1-4-15,6 1 14 0,8-2 10 16,-4 4-4-16,2-1 7 16,1 4 3-16,-6-2 1 15,-1 0-1-15,-6 3 1 16,0 2 13-16,0 2 12 15,0 4-21-15,-13-3 11 16,-3 0-4-16,1-5 2 16,-1 1-8-16,1-7-5 15,2 3-1-15,10-4 6 16,1 0-6-16,2-3-5 16,0 0-16-16,0 0-43 15,0 0-44-15,0-4-97 16,14-12-19-16</inkml:trace>
  <inkml:trace contextRef="#ctx0" brushRef="#br0" timeOffset="-89359.4">11987 11624 515 0,'0'0'214'16,"0"0"-171"-16,0 0-15 15,0 0 61-15,0 0 13 0,0 0-47 16,0 16-18-16,0-6-14 16,0 0-10-16,0 2-9 15,0 0 1-15,8 2-5 16,4-4-3-16,5 0 0 15,-2-2-1-15,3-1 0 16,-5 0-4-16,-2 0 5 16,-4-1 3-16,-3-5-1 15,-1 3 0-15,-3 1 1 16,0 0 2-16,0 7 2 16,0 5-4-16,-7-3-5 15,-11 1-11-15,-2-4-24 0,2-8-37 16,3-3-41-1,5 0-47-15,6-9-339 0</inkml:trace>
  <inkml:trace contextRef="#ctx0" brushRef="#br0" timeOffset="-89122.04">12005 11635 753 0,'0'0'94'16,"0"0"-50"-16,0 0-43 0,0 0-1 16,0 0 18-1,0 0 9-15,23 0-11 0,-8 0 0 16,5 0-12-16,-2 0-4 16,0 0 6-16,-2-2-12 15,-5-1 4-15,0-5-47 16,-2-1-76-16,-4-3-190 15</inkml:trace>
  <inkml:trace contextRef="#ctx0" brushRef="#br0" timeOffset="-87881.38">12423 11729 19 0,'0'0'474'0,"0"0"-385"15,0 0-27-15,0 0 19 16,0 0-1-16,0 0-14 16,-8 0-18-16,8 0-8 15,0 0-27-15,0 0-11 0,0 0-2 16,0 0-3-16,10 0 3 15,9 0 0-15,4-3 0 16,-1 2 0-16,1 1 4 16,-6 0-4-16,1 0 0 15,-6 0-2-15,3 0 2 16,-4 0 0-16,-5 0 0 16,1 0 5-16,-2 5 4 15,-5 5 5-15,0 1 6 16,0 3-4-16,0 1-11 15,-5 2-2-15,-6-3-1 0,-2 0 5 16,-3 0-7 0,5-4 0-16,-1-2 1 0,6 0-2 15,2-6 1-15,2 3 0 16,-2-5-1-16,4 0 0 16,0 3 1-16,0-3-1 15,0 0-2-15,0 0-2 16,0 2-3-16,0 2-3 15,0 0 4-15,16-2 6 16,1 0 0-16,3-2 0 16,-5 2-10-16,1-2 5 15,-3 0 6-15,-2 0-3 16,1 0 1-16,-4 0 2 16,-1 2 0-16,-3 0-5 15,1-2-20-15,0 0-59 16,-1 0-44-16,0 0-168 0</inkml:trace>
  <inkml:trace contextRef="#ctx0" brushRef="#br0" timeOffset="-87271.78">12875 11633 378 0,'0'0'120'15,"0"0"-11"-15,0 0-26 16,0 0-11-16,0 0-29 15,0 0-2-15,4 38 18 16,-8-27 5-16,-1 3-21 16,3 0-10-16,0 2-16 15,2 1-4-15,-3-2-4 16,3 7-5-16,-3-4 4 16,3 7-7-16,0-2-2 15,0-6 1-15,0-1 0 0,10-4-5 16,4-6-7-16,-3-2-6 15,2-4-6-15,3 0 2 16,0 0 0-16,-1-16 10 16,3-4-2-16,-5 1-10 15,-3 2 12-15,-5 4 6 16,-5 11 5-16,0 0 1 16,0 2 6-16,0 0 31 15,0 0-17-15,0 0-1 16,0 0 9-16,-10 0-18 15,0 11 7-15,0 3-13 16,-2 4 2-16,3-1-5 0,3 2-1 16,0-1-1-16,0-4 0 15,4-2 1-15,2 0-16 16,0-6-6-16,0 0-28 16,0-6-49-16,0 0-61 15,14 0-224-15</inkml:trace>
  <inkml:trace contextRef="#ctx0" brushRef="#br0" timeOffset="-86128.6">13204 11703 378 0,'0'0'63'16,"0"0"-35"0,0 0 8-16,0 0 24 0,0 0 18 15,0 0-7 1,-2 0-10-16,2 0-11 0,0 0-4 16,0 0-18-16,0 0 8 15,0 0-25-15,0 0-9 16,2 0 1-16,14 0 2 15,3-3-2-15,-4 1-3 16,3 0 0-16,-3 2 1 16,-3 0 0-16,-1 0 1 15,-5 0 3-15,-2 2 5 16,-2 7 10-16,1 5-1 16,-3 2 1-16,0 1-15 15,0 2 1-15,-3-1-6 0,-9-4 4 16,1 0-2-16,1-2-1 15,3-6-1-15,5-3 0 16,0 0-1 0,2-3 2-16,0 3-2 0,0-3 1 15,0 0-1-15,0 0 0 16,0 0 0-16,0 1-6 16,4 3 7-16,10 2 3 15,4 0-2-15,0-4-2 16,1 5 5-16,0-7-3 15,-2 3-1-15,-3 1 2 16,-1-2 2-16,-4 0 5 16,-2 0 0-16,-4-2 1 0,0 0 0 15,-3 0-4-15,3 0-1 16,-3 0 0-16,0 0-1 16,0 0-4-16,0 0-4 15,0 0-44-15,0 0-67 16,0-4-246-16</inkml:trace>
  <inkml:trace contextRef="#ctx0" brushRef="#br0" timeOffset="-84162.03">13013 11273 645 0,'0'0'107'0,"0"0"-70"15,0 0-25-15,0 0 38 16,0 0 11-16,0 0-23 0,0 0-22 15,0 0-13-15,4 0 5 16,10 2 4-16,5 0 37 16,2-2-34-16,4 2-11 15,-1-2 11-15,7 2-2 16,0 1-3-16,3-3-1 16,1 0-6-16,-1 0 2 15,-1 0-2-15,-4 0-2 16,-2 0-1-16,0 0 2 15,-2 1 9-15,-4 1 0 16,2-2-4-16,0 2-6 16,5-2 0-16,3 0 0 0,0 0 1 15,3 0-2-15,-5 0 0 16,-2 0-1 0,0 0 0-16,-3 0 2 0,-2 0-1 15,-2 0 0-15,1 4-1 16,-2 0 0-16,2 0 2 15,-1 0 2-15,2 1-2 16,0-1-1-16,2-3 1 16,-4 2 0-16,5-2-1 15,0 1-1-15,-5 0 1 16,5 0-2-16,-8 1 5 0,1-3-6 16,-5 0 4-1,-1 2-1-15,-1-2 0 0,2 0 0 16,1 0-3-16,-1 0 3 15,1 0 0-15,1 0 0 16,5 0 0-16,3 0 2 16,3 2 8-16,0-1-1 15,5 3-8-15,1 1-1 16,2 0 21-16,-8-2-20 16,-6 1-1-16,-4-4 0 15,-7 0 0-15,0 1-1 16,-3-1 2-16,2 0 2 15,-4 0-3-15,2 3 4 16,3-3-1-16,1 2-2 16,0-2 1-16,1 1-2 15,0 2 0-15,-1 1 0 0,0 0 1 16,-2-3 3-16,-4-1-3 16,0 3-1-16,-4-1 0 15,0-1 0-15,3-1 11 16,-2 0-4-16,-1 0 1 15,0 0-1-15,0 0-6 16,0 0 2-16,0 0-1 16,0 0-2-16,0 0-3 15,0 0-11-15,0-6-27 16,-22-7-109-16,-9-1-489 16</inkml:trace>
  <inkml:trace contextRef="#ctx0" brushRef="#br0" timeOffset="-80187.94">15148 10912 655 0,'0'0'107'0,"0"0"-75"16,0 0-9-16,0 0 41 15,0 0 25-15,0 0-30 16,0 0-9-16,2-8 1 15,-2 6-14-15,0 2-4 0,0 0-13 16,-11 0-20-16,-8 0 7 16,-2 0-7-16,1 10-1 15,-1 4 1-15,0 3-2 16,5-2-6-16,3-1-1 16,7-5 1-16,0 0 5 15,6 0-12-15,0 0 6 16,0 4-2-16,0-2 8 15,0 0 0-15,8-3-3 16,5 2-13-16,3 2 8 16,0-2-3-16,3 0-3 15,-1 0 9-15,-5 2 3 16,-3 2 4-16,1 2-3 16,-9 2 2-16,-2 1 2 15,0-1 0-15,0-4 2 16,0-2 1-16,-7-7 0 0,-2-3-1 15,0-2-2-15,2 0 19 16,3 0-15-16,-1-7-4 16,5-12-4-16,0-3-4 15,0 0 6-15,0 1 2 16,0-2 0-16,2 1-5 16,10 0 5-16,1 2 0 15,1 2-3-15,1-1-3 16,-2 5-2-16,-3 4-1 15,-4 6-6-15,-4 4 1 16,1 0-11-16,-3 0 8 16,0 0 2-16,0 0-14 0,2 7-85 15,0 2-78-15</inkml:trace>
  <inkml:trace contextRef="#ctx0" brushRef="#br0" timeOffset="-79973.92">15262 11125 869 0,'0'0'101'16,"0"0"-59"-16,0 0-36 15,0 0 22-15,0 0-28 16,0 0-2-1,0 0-21-15,-4-3-46 0,4-4-123 16,0-3-557-16</inkml:trace>
  <inkml:trace contextRef="#ctx0" brushRef="#br0" timeOffset="-79562.93">15409 10906 731 0,'0'0'125'0,"0"0"-61"15,0 0-34-15,0 0 48 16,0 0-5-16,0 0-3 16,-2 40-34-16,2-14-11 15,0 1-23-15,0-1 2 16,0 0-3-16,0 1 0 16,0 5 0-16,0-7 0 15,0-1-1-15,0-6-1 16,0-10 0-16,0-2-2 0,0-4-17 15,0-2-14-15,0 0-29 16,0 0-19-16,0-2-15 16,2-21-24-16,12-3-58 15,1-3-337-15</inkml:trace>
  <inkml:trace contextRef="#ctx0" brushRef="#br0" timeOffset="-79247.26">15563 10950 742 0,'0'0'103'0,"0"0"-37"0,0 0-16 16,0 0 4-16,0 0-13 16,0 0-14-16,-4 56-16 15,6-47-3-15,8-1-7 16,2-1-2-16,1 2 0 15,-1-4 0-15,-1 3-2 16,0 4 3-16,-4-1 0 16,0 4 0-16,-5 5 1 15,-2-5 2-15,0 3 1 16,0-4-4-16,0-3 0 0,-7-6-1 16,-2-3-19-16,-6-2-23 15,1 0-32-15,3-7-35 16,2-13-74-16,9-6-364 15</inkml:trace>
  <inkml:trace contextRef="#ctx0" brushRef="#br0" timeOffset="-79141.54">15563 10950 637 0</inkml:trace>
  <inkml:trace contextRef="#ctx0" brushRef="#br0" timeOffset="-78988.95">15563 10950 637 0,'28'-10'256'16,"-28"10"-159"-16,0 0-73 0,0 0-7 0,0 0 9 0,3 0-8 16,15 0-2-16,0-1-4 0,2-6-1 15,2 0-7-15,-3-4 1 16,2 6-5-16,-5-2 0 16,-5 4-6-16,-4-2 4 15,-5 3-16-15,-2-2-13 16,0-6-38-16,0 0-83 15,0-2-215-15</inkml:trace>
  <inkml:trace contextRef="#ctx0" brushRef="#br0" timeOffset="-75349.91">16000 10936 199 0,'0'0'231'0,"0"0"-186"0,0 0 7 16,0 0 63-16,0 0-5 15,0 0-32-15,0 0-14 16,-7-4 12-16,7 4-22 15,0 0-16-15,-2 0-5 16,2 0-1-16,-2 7-5 16,0 12-12-16,2 9-11 15,0 7-4-15,0-4 0 16,0 4 0-16,0 0 0 16,0 0-1-16,0 1-2 15,0-3 2-15,0-4-4 16,0-7 0-16,0-10-3 0,0-5 2 15,0-7-1 1,0 0-16-16,0 0-7 0,0-4 10 16,0-16-1-16,0-9 11 15,0-7 5-15,0 2-6 16,0 0 9-16,0 5-1 16,4 0 1-16,0 5 2 15,4 4 0-15,0 4-3 16,-1 3 1-16,-1 9 2 15,-4 3 0-15,0 1 1 16,-2 0 2-16,0 0 3 16,5 0-1-16,2 0-3 0,0 3 9 15,4 9 2 1,-2 2-4-16,0 5 2 0,-3 5-3 16,4 4-6-16,-4 0 3 15,-1-2-5-15,-1-3-6 16,0-10 4-16,1-3 0 15,0-6-3-15,-3-4-7 16,-2 0-1-16,1 0-7 16,5 0-3-16,2-6-12 15,6-18 28-15,3-10 2 16,2-2 0-16,-2 2-21 0,-1 8 0 16,-5 9 12-1,0 10 11-15,-2 2 0 0,-7 5-2 16,3 0 5-16,-1 0 12 15,0 7 8-15,3 12 25 16,0 6-29-16,-4-1 3 16,3 2 2-16,-4 0-2 15,2-3-7-15,-2-4 2 16,0-3-6-16,-2-5-8 16,4-6 0-16,-4-3 0 15,0-2 0-15,2 0 0 16,-2 0-9-16,2 0-15 15,0 0-13-15,-2 0-30 16,4 0-67-16,5 0-149 0</inkml:trace>
  <inkml:trace contextRef="#ctx0" brushRef="#br0" timeOffset="-75018.28">16502 10981 724 0,'0'0'86'15,"0"0"-34"-15,0 0-21 16,0 0 40-16,0 0-17 0,0 0-19 16,0 0-12-1,0 76-6-15,8-50-11 16,0 6-1-16,-2 1 8 0,-2 6-13 15,-1 0 0-15,-1-4 0 16,0-3 2-16,-2-6-2 16,0-6-4-16,0-8-4 15,0-5 3-15,0-7-12 16,0 0-24-16,0 0-32 16,0-8-56-16,0-21-126 15,0-3-329-15</inkml:trace>
  <inkml:trace contextRef="#ctx0" brushRef="#br0" timeOffset="-74687.17">16535 11011 29 0,'0'0'752'0,"0"0"-736"15,0 0-16-15,0 0-6 16,0 0 6-16,0 0 14 15,4-43 10-15,12 32 0 16,-1-2-5-16,4 5-11 16,1 4-5-16,-4 2 11 15,6 2-3-15,-7 0 1 16,1 6-10-16,-5 11 12 0,-2-2-14 16,-4 2 5-1,-5 1 12-15,0-3-5 0,0 4 7 16,-3-1-3-16,-12-4 1 15,-1-2-7-15,0-3-1 16,-2 0-9-16,7-7-14 16,2-2-42-16,7 0-68 15,2 0-130-15</inkml:trace>
  <inkml:trace contextRef="#ctx0" brushRef="#br0" timeOffset="-73936.1">16832 11122 649 0,'0'0'108'0,"0"0"-59"0,0 0-15 15,0 0 19-15,0 0-16 16,0 0 3-16,-7-5 10 16,-3 5-18-16,4 0-18 15,-3 0 2-15,3 0-13 16,-3 2 3-16,4 4-2 16,-4 4-4-16,1 2 5 15,0 2-4-15,0 5-1 16,1-2 0-16,1 3-4 15,-3 1 4-15,8-2 0 16,1-3-7-16,0 0 4 16,0-1-1-16,0-5-11 0,1-3 1 15,10-3-2-15,-3-4 0 16,3 0-12-16,0 0 4 16,3-10-17-16,2-16 27 15,1-3 2-15,2-2-5 16,-5 5 5-16,3 3 12 15,-9 11-2-15,-1 7 1 16,-7 3 1-16,3 2 15 16,-3 0 46-16,0 0-18 15,0 0-15-15,0 2-4 16,0 15 3-16,0 0-11 16,0 3-8-16,0-4 3 0,2 0 2 15,2-5-12 1,1 1 0-16,-3-3-1 0,0-1 0 15,2 0-3-15,-1-1 2 16,-1-6-11-16,-2-1-19 16,1 0-36-16,-1-1-92 15,8-18-355-15</inkml:trace>
  <inkml:trace contextRef="#ctx0" brushRef="#br0" timeOffset="-32438.04">1363 12622 516 0,'0'0'23'0,"0"0"-23"16,0 0 31 0,0 0 22-16,0 0 11 0,0 0 70 15,0 0-82 1,0 0-41-16,0 0 4 0,0 0 28 15,0 0-15-15,0 0 22 16,0 0-28-16,0 0 1 16,0 0-6-16,0 0-13 15,0 0-1-15,0 0 2 16,0 0 0-16,0 0-1 16,0 0 4-16,0 0-7 15,0 0 1-15,0 0-2 16,0 0 3-16,0 0-3 15,0 0 0-15,0 0-1 16,0 0 0-16,0 0-1 0,7 0 2 16,6 0 1-16,6 0-1 15,-2 0 1-15,3 0-1 16,1 0 1-16,-2 0 2 16,4 0-3-16,-1 0 2 15,-2 0 2-15,-2 0-1 16,0 0-3-16,-5 0 0 15,-2 0-2-15,1 0 2 16,-2 0-1-16,0 0 2 16,7 0 0-16,-2 0-1 15,1 0 0-15,3 0-2 16,-6 0 2-16,0 0 1 0,-2 0-1 16,0 0 0-16,3 0 0 15,-3 0-1 1,2-1 1-16,-1 1 0 0,0 0 0 15,0 0 0-15,3 0 0 16,-1-2 0-16,-3 2 1 16,1-2-1-16,1 2 0 15,-2 0 0-15,-1 0 1 16,2 0 2-16,-1 0-3 16,1 0-4-16,0-2 4 15,2 2 0-15,-1 0 0 16,3 0 0-16,-3 0 0 15,0 0 0-15,1 0 1 16,-3 0-1-16,0 0 0 16,1 0 0-16,-2 0 1 0,2 0-1 15,1 0 1-15,-2 0 1 16,-1 0 4-16,0 0-6 16,1 0 0-16,1 0 1 15,1 0-1-15,3 0 1 16,-1 0-1-16,1 0 0 15,-3 0 1-15,1 0-1 16,-1 0 2-16,0 0 0 16,3 0 7-16,-3 0-8 15,1 0 3-15,-3 0-2 16,3 0 3-16,-4 2-5 0,1 0 2 16,1 0-1-1,1-2 0-15,-1 1-1 16,-2 2 4-16,-1-3-4 0,1 2 2 15,-4-2 1 1,1 0 2-16,-3 2 1 0,2 0 2 16,2-2 1-16,-2 2-2 15,1-2-1-15,1 1-3 16,0 2 0-16,-2-1-3 16,-1-2 6-16,-3 2-4 15,-2-2 5-15,2 1-7 16,-2-1 8-16,0 3-2 15,0-3 0-15,0 0 0 16,0 0-4-16,0 2-2 0,0 0-13 16,-2 0-40-1,-19 1-145-15,2-3-770 0</inkml:trace>
  <inkml:trace contextRef="#ctx0" brushRef="#br0" timeOffset="-27717.07">1817 12804 437 0,'0'0'70'15,"0"0"-36"-15,0 0 32 16,0 0 23-16,0 0-20 15,0 0-9-15,0 0-19 16,0-3 17-16,0 3-14 16,0-2-7-16,0 2-18 15,3 0-10-15,-3-2 2 16,0 2 3-16,0-1-2 0,0 1 5 16,0 0-6-1,0 0-7-15,-4 0-4 0,-7 0 0 16,-5 0 0-16,1 9-1 15,-2 2-3-15,5 1-2 16,3-5 3-16,2 1-1 16,2-5 1-16,5-3 1 15,-2 1-3-15,2-1-3 16,0 0 2-16,0 0-2 16,0 3-10-16,2 2-3 15,14 4 13-15,4-1 4 16,0-2-11-16,1 2 0 0,-5-3-2 15,3 1 16 1,-6 2-4-16,1 3 5 0,-3-4-1 16,0 4 1-1,-6-4 2-15,-1 2 5 0,-4-1-7 16,0 0 14-16,0 4 12 16,0-2-13-16,0-2 6 15,-9-4-7-15,1-2-10 16,7-2 11-16,-4 0-4 15,3 0-9-15,-2-5-8 16,0-10 6-16,-1-1-2 16,3-2 4-16,2 2-3 15,0 2 1-15,0 4-1 16,0 2-5-16,0 4 3 0,0-1-7 16,0 4-2-1,0-3 5-15,0 1-2 0,0 1 2 16,0 0-8-1,0 2 1-15,0 0-6 0,2 0-47 16,3 0-59-16,3-1-141 16</inkml:trace>
  <inkml:trace contextRef="#ctx0" brushRef="#br0" timeOffset="-27470.13">2137 12872 856 0,'0'0'77'0,"0"0"-64"15,0 0 11-15,0 0 41 16,0 0-41-16,0 0-23 15,0 0-1-15,0 0-6 16,0 0-56-16,0 0-136 16</inkml:trace>
  <inkml:trace contextRef="#ctx0" brushRef="#br0" timeOffset="-26241.54">2244 12719 167 0,'0'0'170'15,"0"0"-79"-15,0 0-49 16,0 0 15-16,0 0 27 16,0 0-8-16,9-2-18 0,-9 2-15 15,0 0 7-15,0 0 2 16,0 0 6-16,0 0-22 16,0 0 4-16,4 0-14 15,3 0-9-15,2 16-6 16,2 6 2-16,0 4-3 15,0 4-7-15,-2-2 2 16,0-2-2-16,-2-5-3 16,-3-2-6-16,3-2 6 15,-2-3 0-15,-3 0 6 16,-1-8-6-16,2-3-6 16,-3 0-10-16,0-3-3 0,2 0-9 15,-2 0-29-15,0 0-55 16,0-11-116-16,0-8-395 15</inkml:trace>
  <inkml:trace contextRef="#ctx0" brushRef="#br0" timeOffset="-25919.26">2424 12787 749 0,'0'0'113'0,"0"0"-102"16,0 0 10-16,0 0 31 0,0 0-18 16,0 0-22-1,14 0 1-15,-2 4-5 0,5 2 0 16,0 2-5-16,4 1-2 16,-3 0-2-16,-5 0 2 15,0 1-1-15,-4 2 1 16,-2-2 5-16,-3 2-4 15,-4 0 5-15,0 1 4 16,0 2-9-16,0 1-2 16,-6-2-9-16,-10-4-27 15,-2-7-43-15,-1-3-32 0,7 0-38 16,3-13-137 0</inkml:trace>
  <inkml:trace contextRef="#ctx0" brushRef="#br0" timeOffset="-25816.96">2424 12787 615 0</inkml:trace>
  <inkml:trace contextRef="#ctx0" brushRef="#br0" timeOffset="-25687.79">2424 12787 615 0,'18'-6'152'0,"-20"6"-124"0,2 0 24 0,0 0 29 0,0 0 0 15,0-2-57-15,0 2-20 16,5 0-4-16,17 0 1 0,5-2 0 15,2-2-1 1,4-2-2-16,1-2-29 0,-3-5-81 16,-4-2-53-16,-6 3-346 15</inkml:trace>
  <inkml:trace contextRef="#ctx0" brushRef="#br0" timeOffset="-24386.7">3155 12443 93 0,'0'0'339'0,"0"0"-334"15,0 0-3-15,0 0 6 16,0 0 40-16,0 0 11 16,0 3 22-16,0-1-17 15,0-2-14-15,0 0-6 16,0 2 1-16,0-2 0 15,0 0 3-15,0 3-1 0,0-3-5 16,0 2-20-16,0 0-7 16,8 1 4-1,-2 1-1-15,3 0 0 0,3 0-2 16,0 3-2-16,7-1-1 16,2-2-3-16,8 1-5 15,7 2 7-15,1-4-4 16,2 4-2-16,-3-3-6 15,-3-1-1-15,2 1 1 16,-1 0 0-16,0-1-1 16,-1-2 1-16,-1 4-1 15,-1-2 1-15,0 2 0 16,0 0 0-16,-2-1-1 16,0 3 2-16,-4-4 0 0,1 4-1 15,1-1-1-15,-1 0 1 16,1-3 0-1,-3 4 0-15,0-2 0 0,-1-2-1 16,-2-1 1-16,1 0 1 16,-2 0-1-16,0 0 1 15,-2 0-1-15,0-1 0 16,0 2-1-16,-3-1 1 16,-1 2 0-16,-1-2 0 15,1-2 0-15,-3 4 0 16,-3-4 0-16,2 2 1 15,-4 0 2-15,0 0-2 16,1 0-1-16,1-1-1 16,-3 2 0-16,0-3 1 0,0 2 6 15,-1 0-5-15,0-1-1 16,1 4 0-16,2-1 7 16,2 0 7-16,-1 2-7 15,4-2-5-15,-3 2 5 16,-1-2-5-16,-1 1-2 15,-2-2 0-15,-5-3 0 16,0 0 4-16,0 0-3 16,0 0 3-16,0 0-1 15,0 0-3-15,0 0 0 0,0 0-2 16,0 0 0 0,0 0-15-16,0 0-13 0,0 0-35 15,-2 0-40 1,-18 0-188-16</inkml:trace>
  <inkml:trace contextRef="#ctx0" brushRef="#br0" timeOffset="-21964.73">3622 12784 397 0,'0'0'97'16,"0"0"-29"-16,0 0-8 15,0 0 22-15,0 0-10 16,0 0-13-16,0 0-6 15,-5-3 0-15,5 3-16 0,0-2 7 16,0 2-22-16,0 0-5 16,0 0-8-1,0 0-9-15,0 0 0 0,0 0-3 16,7 0 1-16,10 0 1 16,8 0 1-16,4-4-2 15,0 1 2-15,-2 1-3 16,-3-5 3-16,1 3-1 15,-3 0 1-15,-4 0 0 16,-5 2 0-16,-6 2 0 16,-4 0 0-16,-1 0 1 15,-2 0 0-15,0 0 1 16,0 0 2-16,0 0 6 16,0 0 10-16,0 0 12 15,0 0-10-15,0 6-6 0,0 14-13 16,-10 4-3-16,0 5-2 15,3-6 2-15,0-2-2 16,1-3 0-16,5-3-7 16,-1 2 3-16,-3-2-2 15,1-1 7-15,0 3 1 16,0-3-7-16,-1-4 3 16,1 0 2-16,-1-4-6 15,2-2-7-15,0 0-2 16,3-4-5-16,-1 0-12 15,1 0-27-15,0 0-45 16,-2 0-41-16,0-8-299 0</inkml:trace>
  <inkml:trace contextRef="#ctx0" brushRef="#br0" timeOffset="-21562.18">3722 12891 632 0,'0'0'100'0,"0"0"-95"16,0 0 33-16,0 0 22 15,0 0-6-15,0 0-25 16,0-3-2-16,0 3-18 15,0 0-5-15,12 0 6 16,9 2 3-16,2 5-4 16,1-3-7-16,-1 3-2 15,1-3 2-15,0 0-2 16,-1 0 0-16,-4-4-4 16,2 2 4-16,-5-2 0 15,-5 0 4-15,-5 0-4 16,-4 0 1-16,-2 0-2 15,2 0 2-15,-2 0 1 0,0 0 2 16,0 0-3 0,0 0-2-16,0 0-6 0,0 0-42 15,0 0-70-15,-7 0-229 16</inkml:trace>
  <inkml:trace contextRef="#ctx0" brushRef="#br0" timeOffset="-18949">4745 12647 220 0,'0'0'215'16,"0"0"-211"-16,0 0-4 16,0 0 0-16,0 0 40 15,0 0 8-15,-8-10 36 16,8 10-38-16,0 0 9 0,0-3-17 15,0 3-8 1,0 0 6-16,0 0-15 0,0 0 1 16,0 0-4-16,0 0-7 15,0 0 1-15,0 0 1 16,0 0-6-16,0 0-2 16,0 0-5-16,0 0 0 15,12 0 11-15,11-3 13 16,1 1-7-16,3-2-3 15,-1 1-13-15,4 0 10 16,3 1-2-16,8 0 0 16,1 0-2-16,0-1-1 15,1 2 1-15,-4 1-4 16,-1 0-3-16,-7 0 0 16,4 0 0-16,-8 0 0 15,0 0 0-15,2 0 1 0,-2 0 2 16,1 0-3-1,2 0 4-15,-1 0 2 0,0 0-6 16,3 0 2-16,-3 0 0 16,-2 0 2-16,-2 0-3 15,-2 0 0-15,-6 0-1 16,-3 0 0-16,-4 0 1 16,-2 0 0-16,-3 0 0 15,-3 0 3-15,-1 0 1 16,-1 0-2-16,3 0-1 15,-3 0-1-15,0 0 4 0,0 0-2 16,3 0-3-16,-3 0-21 16,0 0-71-16,-11 0-246 15</inkml:trace>
  <inkml:trace contextRef="#ctx0" brushRef="#br0" timeOffset="-17489.25">5000 12765 403 0,'0'0'79'16,"0"0"-32"-16,0 0 47 15,0 0 5-15,0 0-23 16,0 0-8-16,-1 0-23 16,-1 0 26-16,0 0-18 15,2 0-19-15,0 0-10 16,0 0-19-16,0 0-5 0,0 0-2 15,0 0-1 1,18 0 0-16,6 5 3 0,5 2 0 16,0 0-1-1,0 0-1-15,-5-1-1 0,-1-2 2 16,-4 0-9-16,-3-2 7 16,1 0-2-16,-9 0 2 15,-1 1-2-15,-4-3 2 16,2 0 0-16,-5 2-2 15,0-2 3-15,2 0 2 16,-2 0 0-16,0 0 2 16,0 0 3-16,0 0-2 15,0 2 1-15,0-2 2 0,0 1 5 16,0 5 0 0,-2 2-10-16,-9 2-1 15,1 6 2-15,-4 1 3 0,1 4-9 16,-1 2 4-16,-1 3 0 15,-1-1-3-15,3-4 5 16,1 1-4-16,3-7 1 16,3-1 1-16,2-7 0 15,1-2 0-15,3-2 0 16,0-3-3-16,0 0-5 16,0 0 4-16,0 0 2 15,0 0-9-15,0 0-16 0,0 0-24 16,0 0-46-1,0 0-50-15,0 0-161 0</inkml:trace>
  <inkml:trace contextRef="#ctx0" brushRef="#br0" timeOffset="-17102.76">5057 12958 415 0,'0'0'350'0,"0"0"-277"16,0 0-38-16,0 0 3 15,0 0 29-15,0 0-23 16,-15 4-37-16,15-4-4 16,0 0-2-16,0 2 0 0,11 0 3 15,16 3 3-15,2-2 0 16,4 3-5-16,-2-1-2 15,-4 4 0-15,-2-1 1 16,-6-2 0-16,-3 0-1 16,-1 0 0-16,-3-2 0 15,-3-2 0-15,-5 1 1 16,-3-3 1-16,-1 0-4 16,0 0 4-16,0 0-5 15,0 0 3-15,0 0-3 16,0 0-9-16,0 0-28 15,0 0-68-15,-3 0-141 16</inkml:trace>
</inkml:ink>
</file>

<file path=ppt/ink/ink1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1-04-27T01:31:51.29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15950 15081 0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4-27T01:17:09.56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22999 2173 658 0,'0'0'119'0,"0"0"-74"16,0 0-30-16,0 0-13 15,0 0 5-15,0 0-6 16,-9 61 7-16,9-53-2 16,0-3-5-16,0 0 6 15,0 0-8-15,3-3 1 16,8-2-12-16,3 0 1 16,1 0 5-16,1 0 5 15,-3-10-2-15,1-1 3 0,-9-1 0 16,1 1 0-16,-4 6 0 15,-2 1 4-15,0 1 14 16,0 1 13-16,-9 2 7 16,-7 0-21-16,-3 0 0 15,-4 0-14-15,7 9-3 16,5 3 1-16,5 1-3 16,6 1-28-16,0-2-58 15,4-3-19-15,19-8-84 16,6-1-229-16</inkml:trace>
  <inkml:trace contextRef="#ctx0" brushRef="#br0" timeOffset="458.13">23352 2238 630 0,'0'0'100'15,"0"0"-52"1,0 0 7-16,0 0 6 0,0 0-7 15,0 0-24-15,-56-3 2 16,41 3 1-16,5 7-24 16,-5 8-6-16,0 1-3 15,3 7-3-15,1 3 3 16,4 0-1-16,-1-2 0 16,5 2-1-16,1-6 0 15,2 0-3-15,0-3 2 16,0-5-6-16,7 0 0 15,10-7 1-15,2-3-1 16,3-2 3-16,3 0-2 0,0-7 5 16,2-17-4-16,0-10-34 15,-4 1-72-15,-7-4-193 16</inkml:trace>
  <inkml:trace contextRef="#ctx0" brushRef="#br0" timeOffset="31821.25">11239 948 474 0,'0'0'41'0,"0"0"-27"0,0 0 30 15,0 0-11-15,0 0-8 16,0 0-5-16,0 0-20 15,8-1 0-15,-8 1 2 16,3 0-2-16,-3 0-4 16,0 0 4-16,0 0 1 15,0 0 0-15,0 0 4 16,0 0 4-16,0 0 16 16,0 0 6-16,0 0 5 15,0 0-8-15,0 0 4 16,0 0 4-16,0 0-14 15,0 0-3-15,0 0 8 0,0 0-11 16,0 0-7-16,0 0-3 16,0 0-2-16,0 0-3 15,0 0 4-15,0 0-5 16,0 0 0-16,0 0 0 16,0 0 2-16,0 0 2 15,0 0 1-15,0 0 2 16,0 0-2-16,0 0 11 15,-6 0 1-15,3 0-2 16,-3 1-4-16,-5 9-9 16,3 2 0-16,-2 1-2 15,0-6 2-15,-2 8-2 16,2-4 1-16,-4 3-1 0,1 7 0 16,-3-3 0-16,1 0 0 15,-1 1 1-15,-1-1-1 16,-1 1 0-16,-1 1 0 15,4-3 0-15,-1 0 3 16,1-3-6-16,3-2 7 16,2 3-8-16,-1-1 7 15,-1 1-6-15,0-1 6 16,2-2-7-16,3 0 4 16,-2-4 0-16,3-2 0 15,2 0 1-15,0-1 2 16,4-4-3-16,0 1 0 0,0-2-2 15,0 0 5 1,0 0-6-16,0 0 3 0,0 0-8 16,0 0-34-16,-1-16-56 15,1-8-221-15</inkml:trace>
  <inkml:trace contextRef="#ctx0" brushRef="#br0" timeOffset="32244.8">11049 914 417 0,'0'0'95'0,"0"0"-44"16,0 0 13-16,0 0 1 15,0 0-9-15,0 0-7 16,0 0 4-16,0 0-29 16,0 0-8-16,0 7 0 15,0 7-15-15,-13 7 16 16,-2 2-12-16,1-1 13 16,-1-3-2-16,1 0-15 15,1 2 9-15,-1 0-10 16,5-3 5-16,0-4 0 15,4-6-5-15,3-2 0 0,2-4 0 16,-3 0 0-16,3-2-6 16,0 2 6-16,0-2-1 15,0 0-3-15,0 0-7 16,0 0-14-16,0 0-19 16,0-4-58-16,3-20-19 15,17-5-77-15,7-5-138 16</inkml:trace>
  <inkml:trace contextRef="#ctx0" brushRef="#br0" timeOffset="32330.09">11049 914 465 0</inkml:trace>
  <inkml:trace contextRef="#ctx0" brushRef="#br0" timeOffset="32535.9">11049 914 465 0,'111'-26'156'0,"-115"26"-96"0,-8 2-9 0,-1 10 1 0,-2 2 8 16,-3 5 1-16,-2 2-26 15,-2 2-15-15,2 0-2 16,-1 2-10-16,4-1-7 16,1-1-1-16,3-2 0 15,4-6 0-15,0-3 0 16,4-5 0-16,5-3-2 16,0-4-2-16,0 0-9 15,0 0-23-15,0 0-12 16,0-2-32-16,3-23 13 0,17-8-24 15,7-3-49-15,0 4-45 16,-7 6-116-16</inkml:trace>
  <inkml:trace contextRef="#ctx0" brushRef="#br0" timeOffset="32737.07">11092 942 210 0,'0'0'207'0,"0"0"-128"16,0 0 14-16,0 0-44 15,0 0-2-15,0 0 10 16,-12 39-5-16,-1-15 9 15,-2-2-39-15,-3 2 18 16,1-2-22-16,3-5-13 16,7-1 3-16,-1-5-8 15,6-6 0-15,2-3 0 16,0-2-6-16,0 0 1 0,0 0-35 16,0 0-73-16,0 0-117 15,10-14-123-15</inkml:trace>
  <inkml:trace contextRef="#ctx0" brushRef="#br0" timeOffset="33895.01">11374 1025 535 0,'0'0'93'0,"0"0"-62"16,0 0 33-16,0 0-8 15,0 0-1-15,0 0-1 16,-10 21-10-16,7-15-37 16,3 5-4-16,0-3-2 15,0 2-1-15,0-3 0 16,0 0 0-16,0-3-1 15,0-2 1-15,7-1 0 0,-1-1-7 16,3 0 4-16,1 0-7 16,0 0 10-16,1-12-3 15,3-4 1-15,-3-2 2 16,-4 1-1-16,-2 3 2 16,-1 4 1-16,-4 3 1 15,0 1-3-15,0 5 17 16,0-4-7-16,0 5 10 15,0 0 1-15,0 0-5 16,-4 0-4-16,-4 0-1 16,2 0 0-16,-1 0-11 15,-4 0-1-15,2 0 1 16,-2 0-2-16,2 10-2 0,0 0 2 16,0-1-14-1,5-4-7-15,0-1-8 0,4 3-11 16,0-2-53-16,0 0-47 15,0-4-119-15</inkml:trace>
  <inkml:trace contextRef="#ctx0" brushRef="#br0" timeOffset="34464.08">11617 1002 409 0,'0'0'115'0,"0"0"-42"16,0 0-21-16,0 0 18 15,0 0-1-15,0 0 2 16,0-1-5-16,0 1-30 16,0 0 5-16,0 0 1 15,0 0-8-15,0 0 5 0,0 0-17 16,0 0-6 0,-2 0-16-16,-2 0 2 0,-1 1-2 15,3 3 0-15,-2 5 0 16,2 4-5-16,-3 1 3 15,2 3 1-15,1 0 0 16,2 2-2-16,0 1-5 16,0-4 1-16,0-1-2 15,0-4-6-15,0-1 3 16,5-6-10-16,2-4 11 16,-3 0 6-16,3 0 5 15,1 0 0-15,2 0 1 16,-1 0-1-16,-1 0 3 15,3-8-1-15,1 2 0 0,-3 0-4 16,-5 3-1-16,-2 3 0 16,-2 0 0-16,0 0-19 15,0 0-25-15,0 0-20 16,2 0-96-16,3 0-187 16</inkml:trace>
  <inkml:trace contextRef="#ctx0" brushRef="#br0" timeOffset="37023.21">22580 2097 618 0,'0'0'177'0,"0"0"-122"16,0 0-28-16,0 0 52 16,0 0-25-16,0 0-13 15,0-5 6-15,0 5-18 16,0 0-8-16,-6 0-8 0,-9 9-13 15,-6 11-4 1,-4 4 4-16,-1 4-1 0,1-2 0 16,6-1 2-16,0 0-2 15,3-4-12-15,1-2-4 16,0 2 6-16,1-1 0 16,5-6 11-16,2-4-2 15,7-4 2-15,0-6-3 16,0 0-26-16,0 0 4 15,0 0-9-15,0 0 13 16,3 0 9-16,12-9 8 16,6-8-1-16,0 0 7 15,-1 2-2-15,-3 5 0 16,-7 3 4-16,-5 6-4 16,-3 1-4-16,-2 0 4 0,0 0 4 15,0 0-3-15,0 0 1 16,0 0 2-16,0 0 2 15,0 4 9-15,0 10-8 16,-2 8-3-16,-7 5 2 16,1-1-6-16,-4-1 2 15,3-9-1-15,3-4-1 16,1-4-2-16,2-4-8 16,3-4-2-16,0 0 0 15,0 0-7-15,0 0-2 16,8 0-20-16,12-2 6 15,9-14 33-15,2 1 2 0,-5-5-11 16,-3 5 1-16,-9 1 7 16,-8 2-3-16,-2 8 7 15,-4 0-1-15,0 4 23 16,0 0 8-16,0 0-4 16,0 16-6-16,-10 2-11 15,-6 4-10-15,-7 0 5 16,1 2 0-16,2-4-2 15,2-1 1-15,3-4 2 16,3-3-6-16,5-7 0 16,5-2-1-16,2-3 1 15,0 0-2-15,0 0-3 16,0 0-16-16,0 0 4 0,21 0-5 16,6-14 21-16,6 0 1 15,-2-2-4-15,-8 4-16 16,-10 7 2-16,-9 5 14 15,-2 0 4-15,-2 0-5 16,0 0 5-16,0 9 7 16,0 6 1-16,-6 4 19 15,-5 1-15-15,-3-6-3 16,3-2 4-16,4-4-8 16,2-4-3-16,3-1 1 15,2-3-2-15,0 0-1 16,0 0-15-16,0-11-116 0,7-11-199 15</inkml:trace>
  <inkml:trace contextRef="#ctx0" brushRef="#br0" timeOffset="73001.21">1807 13864 346 0,'0'0'56'15,"0"0"-39"-15,0 0 0 16,0 0 13-16,0 0 28 15,0 0-24-15,0 0-5 16,0 0-5-16,6 0-5 16,-6 0 0-16,3 0 6 15,-3 0-13-15,0 0 4 16,0 0-9-16,0 0 8 16,0 0-1-16,0 0 12 0,0 0-3 15,1 0-8-15,-1 0 4 16,0 0-5-16,3 0 4 15,-3 0-2 1,0 0-16-16,0 0 6 0,0 0-1 16,0 0-5-16,0 0 0 15,0 0 0-15,0 0 0 16,0 0 0-16,0 0 0 16,0 0 0-16,3 0-1 15,1-4 1-15,5 0 0 16,0-1 1-16,0 0 2 15,2 1 2-15,-2-1-4 16,2 0 9-16,-4 3-9 16,-1 0-1-16,-1-1-1 15,1 3 1-15,2 0 0 0,-2 0 0 16,3-5 0-16,-3 1 0 16,6 2 0-16,-4-2 0 15,2-1 1-15,3 2-1 16,-4-1 0-16,-1 2 0 15,2 2 1-15,-4-3 5 16,1 3-6-16,-1-2 1 16,1 1 2-16,0 1-3 15,2-2 0-15,-1 0 0 16,2 0 0-16,1 0 1 16,2-1-1-16,-1 3 1 15,-2 0 5-15,1 0-6 0,1 0 0 16,-3-5 0-16,-3 3 1 15,4 0 1-15,-3 2 1 16,3 0 3-16,0 0-4 16,-2-3 2-16,1 3-3 15,-1-1-1-15,2 1 0 16,-1 0 0-16,2-7 0 16,0 6 0-16,3-1 3 15,-1-2-2-15,-2 2 0 16,0-1 1-16,-2 3 0 15,0 0-2-15,0-1 0 16,0 1 1-16,0-2-1 16,-3 0 0-16,1 2 0 15,-3 0 1-15,6 0-1 16,-2 0 0-16,1 0 2 0,1 0-2 16,-6 0 0-16,4 0 0 15,-1 0 0-15,3 0 1 16,-4-2-1-16,3 2 2 15,-3-2 0-15,4 2-1 16,-3 0 0-16,3 0-1 16,-1 0 0-16,0-3 0 15,-2 3 0-15,1-2 1 16,2 1-1-16,-1 1 1 16,-1 0 0-16,2 0 0 15,-2 0 1-15,1-2-2 16,0 2 0-16,-2 0 3 0,0 0-3 15,-1 0 2 1,3 0-4-16,0 0 2 0,0 0 0 16,2 0 0-16,-2 0 1 15,2 0 0-15,-2 0-1 16,3 0 1-16,0 0 2 16,-1 0-3-16,5 0 0 15,-1 0 0-15,-1 0 5 16,1 0-10-16,-2 0 9 15,-1 0-4-15,4 2 0 16,-4-2 2-16,3 1-6 16,-4-1 4-16,-2 0 0 15,2 0 0-15,-2 0 4 0,2 2-4 16,-2-2 0-16,0 3 0 16,0-3 1-16,-2 0-1 15,4 2-3-15,-1-2 3 16,-1 2 1-16,2-2-1 15,1 0 0-15,2 2 2 16,-6-2-2-16,3 0-3 16,-1 0 3-16,1 0 0 15,-3 0 0-15,1 0 0 16,0 0 1-16,-2 0-1 0,4 0 0 16,0 3 0-1,2 0 1-15,6-1-1 0,-2 2 0 16,3-1 11-1,1 4-10-15,-2-6-1 0,1 2 1 16,3 3 0-16,5-3 1 16,0 2-1-16,-2-3-1 15,-2-2-2-15,-3 0 2 16,1 0 1-16,-4 0 0 16,0 0-2-16,-1 0 4 15,-3 0-5-15,-1 0 2 16,1 0 0-16,-8 0 0 15,1 0 0-15,-5 0 0 16,2 0 1-16,-1 0 5 16,0 0-4-16,-2 0-1 15,-1 0 1-15,0 0-2 0,0 0 1 16,0 0-1-16,0 0-1 16,0 0-3-16,0 0-20 15,0 0-20-15,0 0-92 16,0 0-250-16</inkml:trace>
  <inkml:trace contextRef="#ctx0" brushRef="#br0" timeOffset="-169808.46">12619 15254 402 0,'0'0'46'15,"0"0"-41"-15,0 0-5 16,0 0 10-16,0 0 20 15,0 0 5-15,0 0 0 0,0 0-13 16,0 0 0-16,-7-9-7 16,7 9 9-16,0 0-4 15,0 0-4-15,0 0 18 16,-2 0-9-16,2 0-6 16,0 0 4-16,0 0 2 15,0 0-3-15,0 0 4 16,0 0-8-16,0 0 13 15,0 0-18-15,0 0 14 16,0 0-18-16,0 0-2 16,0 0-2-16,0 0 1 15,0 0-5-15,0 0-1 16,0 0 0-16,0 0 0 16,0-1 1-16,0 1 2 15,0 0-2-15,0 0 0 0,0 0-1 16,0 0 1-16,0 0 0 15,0 0-1-15,0 0-1 16,0 0 1-16,0 0-1 16,0 0 1-16,0 0 0 15,0 0-2-15,0 0 4 16,0 0-2-16,4 0 0 16,0 0-1-16,1 0 1 15,-1 0 0-15,-1 0 1 16,1 0-1-16,-2 0 1 15,2 0-1-15,1 0 0 16,-1 0 3-16,1 0-3 0,-1 0-3 16,-2 0 3-16,6 0 2 15,-6 0 0-15,4 0-2 16,-2 0-1-16,-1 0 1 16,3 0 0-16,0 0 1 15,-1 0 0-15,0 0 3 16,2 0-4-16,-3 0-2 15,4 0 0-15,0 0 2 16,0 1 0-16,5-1 0 16,-6 3 1-16,3-1-1 15,-4-2 0-15,2 0 0 16,0 2 1-16,-3-2-1 16,1 0 0-16,1 2 2 0,-2 2-2 15,1-4 0 1,1 0 0-16,1 0 0 0,0 4 0 15,1-3-2-15,-2 2 2 16,1-2 0-16,1 2 0 16,-2-3 0-16,1 0 2 15,0 0-2-15,3 2 1 16,-3-2-1-16,-1 0 0 16,-1 4 3-16,3-4-3 15,-2 0-1-15,2 0 1 16,1 0 1-16,-4 3-1 15,2-3 0-15,2 0 0 16,0 0 1-16,0 0-1 16,-2 0 0-16,2 0 0 0,1 0 0 15,-1 0 0-15,4 0 0 16,-1 0 0-16,-1 0 0 16,0 0 0-16,0 0 0 15,0 0 1-15,-2 0-1 16,-1 0 0-16,1 0-1 15,-2 0 1-15,1 0 0 16,2 0 1-16,-2 0-1 16,0 0 0-16,-2 0 0 15,0 0 0-15,-1 0 0 16,1 0 0-16,-3 0 0 16,4 0 1-16,-2-3-1 15,0-1 0-15,3 2-1 0,1-1 1 16,-2 3 0-16,1-1 1 15,0-2-1-15,0 3 0 16,0 0 0-16,-1 0 0 16,0 0-1-16,-2 0 2 15,0-1-1-15,-1 1 0 16,2 0 0-16,-2 0 1 16,-1 0-3-16,1 0 2 15,1 0 0-15,-2 0 0 16,3 0 0-16,-2 0 0 15,2-4 6-15,-5 4-6 16,2 0 0-16,-2 0-4 0,0 0 3 16,3 0 1-16,-3 0 0 15,-2 0-1-15,0 0 1 16,2 0 0-16,-2 0 0 16,5 0 0-16,-3 0 0 15,1 0 0-15,-1 0 0 16,-2 0 0-16,2 0 0 15,-2 0 0-15,2 0 0 16,-2 0 0-16,1 0 0 16,5 0 1-16,-4 0-2 15,-2 0 2-15,4 0-2 16,-2 0 0-16,1 0 1 16,-1 0 0-16,1 0 1 15,-1 0-1-15,-2 0 0 16,2 0-1-16,-2 0 1 0,0 0 0 15,0 0 0-15,0 0 1 16,2 0-1-16,-2 0 0 16,0 0 0-16,0 0 0 15,2 0 1-15,0 0 0 16,1 0-1-16,-1 0-3 16,-2 0 3-16,0 0 0 15,0 0 0-15,0 0 0 16,0 0 1-16,2 0-1 15,-2 0-1-15,0 0 1 0,0 0 0 16,0 0-1-16,0 0 1 16,1 0 0-16,-1 0 0 15,3 0 0-15,-3 0 0 16,0 0 0-16,0 0 0 16,2 0 0-1,2 0 0-15,-3 0 0 0,2 0 0 16,1 0 0-16,-4 0 0 15,2 0 0-15,-2 0 0 16,0 0 0-16,1 0 0 16,3 0 0-16,-4 0 0 15,2 0 0-15,0 0 2 16,0 0-1-16,0 0-1 16,0 0 0-16,-2 0-3 15,6 0 3-15,-6 0 0 0,2 0 0 16,2 0 2-16,-4 0-2 15,2 0 0-15,-2 0 0 16,2 0 0-16,-2 0-1 16,0 0 1-16,0 0-2 15,0 0 2-15,3 0 0 16,-3 0 2-16,0 0-2 16,0 0-1-16,0 0 1 15,2 0 0-15,-2 0 0 16,0 0 2-16,0 4 1 15,0-4-3-15,0 0 4 16,0 0 1-16,0 0-5 0,0 0-11 16,-7 0-68-16,-11 5-324 15</inkml:trace>
  <inkml:trace contextRef="#ctx0" brushRef="#br0" timeOffset="-157063.64">4346 15825 217 0,'0'0'109'16,"0"0"-59"-16,0 0-31 16,0 0 16-16,0 0 0 15,0 0-7-15,0 0-1 16,0-4 32-16,0 4-35 16,0 0-2-16,0 0 2 15,0 0-1-15,0 0 5 16,0-2-6-16,0 2 1 15,0 0-7-15,0 0-5 16,0 0-7-16,3 0 3 0,5 0-3 16,8 0 11-16,-3 0-7 15,2 0 16-15,1 0-19 16,3 0 0-16,-2-3 17 16,5 3-7-16,1 0-14 15,-3-5 7-15,6 1 2 16,-3 4 6-16,1 0-7 15,-2 0-8-15,-2 0 8 16,1 0 1-16,-4 0-10 16,-3 0 2-16,1 0-2 15,1 0-2-15,-1 0 2 16,6 0 8-16,-1 0-4 0,-1 0-2 16,4 4-1-16,0-4 0 15,-4 5 4-15,1-5-2 16,-4 0-2-16,0 0-1 15,-2 3 3-15,-2-3-3 16,-1 2 1-16,1-2 0 16,-1 4-1-16,1-4 0 15,1 4 0-15,-1-4 2 16,5 4 0-16,0-4-2 16,-1 3 0-16,-3-3 0 15,1 1 1-15,-1-1 0 16,1 0-1-16,-4 0 3 15,1 0-2-15,-3 2-1 0,-2-2 0 16,3 2 0-16,-2-2 0 16,8 2 0-16,-4 3 0 15,4-5 0-15,1 0-1 16,5 0 3-16,-1 0-1 16,-3 0-1-16,2 0 0 15,-7 0 0-15,2 0-3 16,1 0 6-16,-1 0-1 15,-2 0-2-15,0 0-4 16,4 0 3-16,-4 0 2 16,7 0-1-16,2 0 1 15,-4 0-1-15,1 0 0 0,-3 0 0 16,1 0-1 0,0 0 0-16,0 0 1 0,-1 0 2 15,-1 0-2-15,-4 0 1 16,2 0-1-16,-5 0 0 15,1 0 2-15,3 0-2 16,-1 0 0-16,-4 0 1 16,1 0-1-16,-1 0 0 15,-1 0 0-15,0 0 0 16,-5 0 4-16,0 0-4 16,0 0 1-16,0 0-1 15,0 0 12-15,0 0-12 16,0 0 2-16,0 0 1 15,0 0 3-15,2 0-6 16,-2 0 0-16,0 0-6 0,0 0-4 16,0 0-55-16,0-5-185 15</inkml:trace>
  <inkml:trace contextRef="#ctx0" brushRef="#br0" timeOffset="-133772.95">6091 15446 628 0,'0'0'81'16,"0"0"-81"-16,0 0 14 15,0 0 46-15,0 0 18 16,0 0-17-16,0 0-29 15,0 0-6-15,0 0-8 16,0 0 3-16,0 0 0 0,0 0-2 16,0 0 3-16,-2 0 0 15,-4 0-8-15,-1 0-11 16,-2 0 3-16,-2 12-5 16,-5 3-1-16,3-1 0 15,0 3-1-15,1 1 1 16,3 0 0-16,3-1 1 15,2-4-1-15,0 0 0 16,2 0 0-16,2 2-2 16,0-3-2-16,0 3 1 15,0 1 2-15,12-1 1 16,-1-4 0-16,1 0-3 16,0-2-8-16,2 0 2 15,2-1-10-15,-1-6 10 16,0-2-6-16,1 0-1 0,-2 0 6 15,-6 0-5 1,-3 0 2-16,-3 0 3 0,0-7 10 16,-2 4 2-16,3-6-1 15,-3 0 5-15,0 5-6 16,0 3 0-16,0 1 5 16,0 0 13-16,0 0-6 15,0 0-8-15,0 0 9 16,0 0-10-16,0 0 1 15,-5 0-3-15,-2 1-1 16,1 7 0-16,0 0-2 16,1 1 0-16,0 0 2 0,3 1-18 15,0-4-22 1,2-2-11-16,0-4-66 0,0 0-86 16,4 0-157-16</inkml:trace>
  <inkml:trace contextRef="#ctx0" brushRef="#br0" timeOffset="-132408.28">6020 15545 205 0,'0'0'163'0,"0"0"-112"16,0 0-20-16,0 0 15 15,0 0 3-15,0 0 13 16,-4 0-25-16,4 0 7 15,0 0-15-15,0 0-1 16,0 0 0-16,0 0 2 16,0 0 2-16,0 0-10 15,0 0-8-15,0 0-4 16,-2 3 0-16,-3 6-9 16,2 0-1-16,1 4 1 15,2-4-1-15,0 6 0 0,0-3 1 16,0 2-2-1,0-2 1-15,0 1-1 0,0-2 1 16,2 1 0 0,8-3 2-16,-2 0-2 0,1-1 0 15,1-2 0-15,-2 2 0 16,3-6-2-16,-2 2-6 16,1 0 6-16,0-4 2 15,-1 0-5-15,5 0 2 16,-6 0-10-16,5 0-1 15,-4 0-2-15,-2 0-6 16,0-6 19-16,-5 2 0 0,0-1 3 16,-2-2-1-1,3 2 3-15,-3-4-1 0,0 4 3 16,0-4 5-16,0 5 1 16,0 0-5-16,0-4-2 15,0 6 6-15,-7-3-2 16,3 5 14-16,-3 0-15 15,1-3 4-15,0 3-6 16,-2 0 21-16,1 0-16 16,-1 0 0-16,1 0-5 15,-2 0 3-15,2 0-6 16,-1 0 3-16,-2 0-4 16,1 3 2-16,1 2 2 15,3-1 4-15,0-2 6 16,4 2-14-16,-2 0 4 0,-3 0-3 15,5-2-1 1,-1 2 0-16,0 0-4 0,2 0 3 16,0 0-1-16,0-4-1 15,0 5-23-15,0-5-50 16,11 0-55-16,7 0-128 16</inkml:trace>
  <inkml:trace contextRef="#ctx0" brushRef="#br0" timeOffset="-131558.95">6228 15526 353 0,'0'0'109'16,"0"0"-75"-16,0 0-3 15,0 0 43-15,0 0-11 16,0 0-24-16,0 0-11 15,0 0-13-15,0 0-11 16,0 0 7-16,4 0 12 16,7 0-7-16,3 0-14 15,-3 0 4-15,-1 0-1 0,2 0 0 16,-3 0 7-16,-1 0-12 16,2 3 0-16,-2 2 0 15,1 1 0-15,-2 2 0 16,0 1 0-16,0-5 4 15,-5 0-4-15,0 1 1 16,-2 4-1-16,0-1 10 16,0 1-10-16,0 6 1 15,-2-3-3-15,-7 2 4 16,2-6-3-16,0 1 2 16,1-2 0-16,1 1 3 15,1-4 8-15,4-4 4 16,-2 0-5-16,2 0-8 0,0 0 4 15,0 0-7-15,0 0-2 16,0 4-2-16,2-4 2 16,13 2 2-16,1 2 1 15,4-1-1-15,2-3 0 16,3 0 0-16,-2 0 5 16,-6 0-5-16,1 0 0 15,-7 0 0-15,-3 0-2 16,0 0 2-16,-8 0 1 15,2 0-1-15,-2 0-6 16,0 0-5-16,0 0-29 16,0 0-21-16,0 0-39 0,0-3-205 15</inkml:trace>
  <inkml:trace contextRef="#ctx0" brushRef="#br0" timeOffset="-130977.9">6542 15526 655 0,'0'0'90'15,"0"0"-75"-15,0 0-14 16,0 0 16-16,0 0 16 16,0 0 0-16,33-14-7 0,-10 9-19 15,-6 0-7-15,1 3 0 16,-3 1 3-16,-1 1-3 16,-7 0 0-16,-3 0 0 15,-4 0 0-15,0 0 1 16,0 0 1-16,0 3 9 15,0 15-4-15,0-4-7 16,0-1 1-16,-4-3-1 0,-1-6 15 16,5-3-8-1,0-1-7-15,0 3-2 0,0 2-3 16,0-5 1-16,5 5 4 16,9-1-1-16,1-4-6 15,1 4 1-15,-3-3 6 16,-4 8-9-16,4-6-2 15,-5 2 9-15,-1 5 2 16,-2-1 0-16,-2 4-4 16,-3 1 4-16,0 0 5 15,0 2-5-15,-8-2 16 16,-2-5 14-16,-1 3-9 16,1-3-15-16,-1-3 3 15,3 2 0-15,0-8-6 16,4 0-3-16,0 0-21 0,1 0-114 15,3-8-249 1</inkml:trace>
  <inkml:trace contextRef="#ctx0" brushRef="#br0" timeOffset="-129395.53">4214 16404 377 0,'0'0'42'0,"0"0"-9"0,0 0 21 15,0 0 16-15,0 0-3 16,0 0-1-16,-17-3-19 16,17 3-23-16,0 0-10 15,0 0-7-15,0 0 5 16,0 0 1-16,0 0-6 16,0 0-6-16,0-4 3 15,0-1-4-15,9 0 27 16,11 1-8-16,1-4 16 15,4 2-25-15,2-2 2 16,1 0-7-16,4 1 9 16,-5 4-2-16,0-1-5 0,-4-3-6 15,0 5 1-15,2 1 1 16,2-3 9-16,0-1-11 16,0 1 14-16,-1 0-12 15,1 3-2-15,-3 1 6 16,1 0-3-16,-3 0-2 15,-2 0 5-15,0 0-4 16,0 0-2-16,-1 0 3 16,-2 0 3-16,3 0-6 15,-2 0 2-15,0 0-2 16,4 0-1-16,-2 0 7 16,2 0-7-16,3 0 1 15,-2 0-1-15,-2 0-1 16,2 0 1-16,-1 0 2 15,1 0-2-15,-2 0 0 16,4 0 0-16,0 0 0 16,-3-4 1-16,2 4-1 0,1 0 1 15,0-5-1-15,4 1 2 16,-2 1-2-16,2-4 0 16,2 3 8-16,-5 1-8 15,-1-2 2-15,-3 1-2 16,0 2 2-16,-1-2-2 15,-4 4 0-15,3-4-2 16,-1 0 2-16,0 4 0 0,4-6 0 16,-1 4 1-1,2 1-1-15,-2 1 0 0,-1 0 0 16,1-5 0-16,-4 5 0 16,2 0 0-16,-3 0 0 15,1 0 0-15,-1 0 0 16,0 0 2-16,-1 0-1 15,-3-4 0-15,1 4-1 16,-1 0 0-16,0-3 1 16,-1 3-1-16,-2 0 0 15,1 0 0-15,1 0 1 16,-1 0 1-16,-2 0 3 16,-2 0-5-16,1 0 0 15,-3 0 2-15,1 0 2 16,-1 0 0-16,-3 0-2 0,1 0 8 15,-1 0-7 1,-2 0-2-16,0 0 13 0,0 0-4 16,0 0-6-16,0 0-2 15,0 0-2-15,0 0-12 16,0-2-56-16,-16-1-75 16,-4-3-268-16</inkml:trace>
  <inkml:trace contextRef="#ctx0" brushRef="#br0" timeOffset="-120909.14">5984 16508 9 0,'0'0'179'0,"0"0"-106"0,0 0-61 16,0 0-12-16,0 0 0 15,0 0 0-15,5-5 0 16,-5 1-4-16,2 4 3 15,0-4 1-15,1 0 0 16,-1 2 0-16,2 0 0 16,-2 0 36-16,3 2-27 15,0 0-9-15,-3-4-40 16,2 4-91-16,-2-4-11 16</inkml:trace>
  <inkml:trace contextRef="#ctx0" brushRef="#br0" timeOffset="-120759.53">5984 16508 89 0,'50'-41'137'0,"-50"41"-5"0,0 0-90 15,0 0-26-15,0 0-4 16,0 0-10-16,0 0 20 16,0 0-22-16,0 0-22 15,0 0-93-15</inkml:trace>
  <inkml:trace contextRef="#ctx0" brushRef="#br0" timeOffset="-104058.34">4993 16554 162 0,'0'0'316'0,"0"0"-276"16,0 0-30-16,0 0 49 15,0 0 21-15,0 0-20 16,0 0-23-16,0 0 2 15,0 0 0-15,0 0-4 16,0 0 4-16,0 0-23 16,0 0-2-16,0 0 0 15,0 0 9-15,0 0-8 16,0 0 5-16,0 0-7 16,0 0-6-16,0 0 2 15,0 0-1-15,-5 3-5 0,-7 6-3 16,-1 0 1-16,0-1-1 15,0 7-1-15,0-8 1 16,1 7 0-16,-1 0 0 16,-1 9-1-16,1-2 1 15,1 1 0-15,4 0 0 16,5-3 0-16,3-1-2 16,0-4 1-16,0 4 0 15,0 0 0-15,0-4-1 16,10-2 2-16,5 2 0 15,3-2-10-15,2-3 5 16,-2 0 1-16,-1-4-6 16,2-5-19-16,-3 0 16 15,-1 0-9-15,1 0-7 16,-5 0 1-16,-1-9 5 0,0-9 14 16,-6 4 5-16,1-3-1 15,-5 3 5-15,0 11 2 16,0-3 11-16,0-2 9 15,0 8 7-15,-9-8-17 16,-3 6 10-16,2-3-11 16,-4 5 4-16,3-3-3 15,-2 3 5-15,1 0-6 16,0 0-7-16,-1 0 0 16,3 8-4-16,-3 2 0 15,-3 4-1-15,5 0 0 16,1-2 1-16,4-4 0 15,4-6 0-15,2 2-2 0,0-4-7 16,0 0-7-16,0 0-24 16,0 0-51-16,0 0-81 15,16-6-169-15</inkml:trace>
  <inkml:trace contextRef="#ctx0" brushRef="#br0" timeOffset="-103209.06">5128 16615 560 0,'0'0'126'0,"0"0"-88"15,0 0-4 1,0 0 4-16,0 0 22 0,0 0-34 16,-9 0-8-16,9 0-7 15,0 0-5-15,0 0 2 16,0 0-8-16,0 0-1 16,0 0-1-16,0 0 2 15,0 0-6-15,7 0 3 16,9 0 3-16,1 0 0 15,1 0 2-15,5 0-1 16,-4 0 0-16,0 0-1 16,1 0 0-16,-9 0 0 0,2 0-1 15,-4 0 1 1,0 0 0-16,0 0-1 0,0 0-6 16,-2-3 6-16,-1 3-5 15,-4 0-1-15,3 0 4 16,-5 0 1-16,2-5 2 15,-2 5 0-15,0 0 1 16,0-2 0-16,0 2 1 16,0 0 2-16,0 0 0 15,0 0-2-15,0 0-2 16,0 0 3-16,0 0-1 16,0 0-2-16,0 0 1 15,0 0-2-15,0 0 2 0,0 0-2 16,0 0-1-16,0 0 2 15,0 0 0-15,0 0 2 16,0 0-1-16,0 0 3 16,0 0 2-16,0 0 0 15,0 0-5-15,0 0-1 16,0 0 1-16,0 0-2 16,0 0 0-16,-2 0-6 15,-5 0-8-15,5 0 2 16,-2 0-12-16,4 0-5 15,-5 0 4-15,3 0-14 16,-2 0-47-16,-1 0-125 0</inkml:trace>
  <inkml:trace contextRef="#ctx0" brushRef="#br0" timeOffset="-102464.83">5306 16587 66 0,'0'0'447'16,"0"0"-337"-16,0 0-82 16,0 0 18-16,0 0 5 15,0 0 3-15,-10-1-9 16,8 1-4-16,-1 0 3 0,1 0-29 15,-5 7-5-15,0 7-7 16,1 3 1-16,-2-4-2 16,3 1 0-16,-5 0 1 15,-1 4 1-15,3-2-4 16,-4 3 2-16,3-6-1 16,1-4 0-16,0 0-1 15,4 0 0-15,2-9 1 16,0 4-1-16,2-4 0 15,-2 0 0-15,2 0 0 16,0 0-1-16,0 0 1 16,0 0 0-16,0 0 1 15,0 0-1-15,0 0 0 16,0 1 0-16,-3 3 1 0,-1 5 1 16,0-1-1-16,-1-6-1 15,0 6 0-15,5-8 1 16,0 0-2-16,-2 0 0 15,2 0 1-15,0 4 1 16,-2-4 0-16,2 0 4 16,0 0 6-16,0 0-3 15,0 0 0-15,0 0-6 16,0 0-2-16,0 0-1 16,0 0-2-16,0 0 3 0,0 0-6 15,2 0 4 1,14 0 2-16,7 0 3 15,0 0 0-15,6 0-3 0,5 0-3 16,2 0 3-16,0 0 0 16,-5 0-1-16,-4 0-2 15,-6 0-2-15,-5 0-3 16,-4 0-5-16,-3 0 3 16,-5 0-1-16,-2-4 8 15,-2 4-6-15,0-4 9 16,0 0-2-16,0-3-7 15,0 0-24-15,-15-3-94 16,1 1-105-16</inkml:trace>
  <inkml:trace contextRef="#ctx0" brushRef="#br0" timeOffset="-102068.52">5269 16587 474 0,'0'0'135'0,"0"0"-85"16,0 0-10-16,0 0 9 16,0 0-5-16,0 0-5 15,-8 6-19-15,8 6-6 16,0 7 2-16,0 2-6 0,4-1 17 15,0 2-10-15,0 5-12 16,-2-5 3-16,0 4-2 16,-2-4 3-16,0-2 1 15,0-2-5-15,0-3-4 16,0-4 6-16,0-3-7 16,0-2 4-16,0-2-5 15,0-1 1-15,0 2 0 16,0-5 2-16,0 0-2 15,0 0-12-15,0 0-18 16,0 0-54-16,8 0-51 16,-2-18-120-16,9-8-184 15</inkml:trace>
  <inkml:trace contextRef="#ctx0" brushRef="#br0" timeOffset="-101363.85">5449 16583 554 0,'0'0'153'0,"0"0"-100"16,0 0-18-16,0 0 16 16,0 0-14-16,0 0-21 15,-7 0-10-15,7 0-1 16,0 0-5-16,3 3 1 15,12-2 3-15,6-1-2 16,3 2 6-16,1-2-7 0,-1 0 0 16,-2 4 0-1,1-4-1-15,-3 5 0 0,-5-5-3 16,-1 0 0-16,-5 0-3 16,-5 0 3-16,1 0 3 15,-5 0 0-15,0 0 2 16,0 0 4-16,0 0 1 15,0 0 0-15,0 3 7 16,0-3-7-16,0 0 3 16,0 0-1-16,0 0 0 15,0 4-4-15,0 3-3 16,0 10-1-16,0 10 2 16,0 0 0-16,0 8-3 15,0-4-1-15,0-4 1 16,0 1 1-16,0-2-1 0,0-8 0 15,0 3-1 1,0-7 1-16,0 3 0 0,0-2 0 16,-4-6 0-16,1 3 0 15,1-7 0-15,0 0 1 16,0-1-2-16,2-4-6 16,0 0-12-16,0 0-33 15,0 0-43-15,0-9-79 16,0-14-344-16</inkml:trace>
  <inkml:trace contextRef="#ctx0" brushRef="#br0" timeOffset="-101057.33">5582 16767 545 0,'0'0'177'16,"0"0"-154"-16,0 0-15 15,0 0 22-15,0 0 33 16,0 0-40-16,-1 0-4 16,1 0-14-16,0 0 4 15,9 0 9-15,3 0-6 16,7 0-4-16,-1 0-8 0,0 5 1 15,-1-1 0-15,-3-1-1 16,-1 2-2-16,1-5-18 16,-1 0-34-16,2 0-40 15,-1 0-191-15</inkml:trace>
  <inkml:trace contextRef="#ctx0" brushRef="#br0" timeOffset="-100808.81">5931 16762 777 0,'0'0'156'0,"0"0"-144"16,0 0-10-16,0 0 5 15,0 0 8-15,0 0-14 16,0 0-1-16,0 0-13 16,0 0-42-16,0 0-110 15,0 0-513-15</inkml:trace>
  <inkml:trace contextRef="#ctx0" brushRef="#br0" timeOffset="-100307.89">6107 16566 142 0,'0'0'513'0,"0"0"-405"15,0 0-73-15,0 0 21 16,0 0-4-16,0 0 0 16,0 61-30-16,0-29 12 15,0 0-16-15,0 3-2 16,0-3-14-16,0-4 1 16,0-6-2-16,0-8-1 15,0 1 3-15,0-4 6 0,0 1-4 16,0-6-4-1,0-6 9-15,0 0-10 0,0 0 0 16,0 0-9 0,0 0-3-16,0 0-21 0,0-14-50 15,0-18-197-15</inkml:trace>
  <inkml:trace contextRef="#ctx0" brushRef="#br0" timeOffset="-97615.1">6787 16270 406 0,'0'0'64'16,"0"0"-52"-16,0 0 6 16,0 0 43-16,0 0 14 15,0 0-21-15,0 0-8 0,0 0-20 16,0 0-8-16,0 0 3 16,0 0-5-16,4 0-5 15,0 0-1-15,6 2-2 16,1-2 5-16,2 4 8 15,5-4 0-15,2 0-7 16,4 0-1-16,5 0-9 16,0 0 9-16,6 0-7 15,-1 0-4-15,3 0 1 16,-2 0-3-16,5 0-3 16,-2 0 3-16,0 0 0 15,0 0 1-15,-3 0 1 0,-1 0-1 16,-5 0 0-16,-5 0-1 15,-3 0 0-15,-9 0 0 16,-2 0-5-16,-3 0 5 16,-4 0 5-16,-3-4-5 15,3 4 1-15,-3 0 14 16,0 0-4-16,0 0-1 16,0 0-4-16,0 0-6 15,0 0-4-15,0-2-27 16,0-6-36-16,0 0-148 15</inkml:trace>
  <inkml:trace contextRef="#ctx0" brushRef="#br1" timeOffset="-37615.44">16399 14937 433 0,'0'0'26'0,"0"0"35"16,0 0 36-16,0 0-10 15,0 0-4-15,0 0 7 16,0 0-19-16,7-14-14 15,-7 9-12-15,0 2-17 16,0-3 3-16,-2-4-11 16,-18-2-20-16,1-5 1 15,-7 4 4-15,-5-3 2 0,-6 4 0 16,2-1-2-16,-3 8-2 16,-4-4 3-16,-1 7-5 15,-3 2-1-15,-3 0 0 16,0 0 0-16,0 7 0 15,-1 7-3-15,-2 4 3 16,0 8-3-16,-4 0 2 16,2 6 1-16,-1 7-2 15,2 7 2-15,3-3 0 16,6 11 2-16,8 0 5 16,7-9-6-16,12-1-2 0,8-2 1 15,9 0 0 1,0 4-2-16,9 2-2 0,22 6 3 15,13-4 2-15,7 3-1 16,10-3 0-16,1-6 0 16,8-4 0-16,14 1 0 15,5-6 0-15,9 1-5 16,1-6 7-16,-4-6-4 16,3-6 0-16,0-6 1 15,2-10 1-15,-3-2-1 16,-6 0-1-16,-7-24-17 15,-14-12-10-15,-6-15 25 16,-12-12 4-16,-12-5 0 16,-7-17 2-16,-12-1 1 15,-13 2 9-15,-8-9-7 0,0 8 11 16,-18 4-3-16,-11 5 8 16,-4 10 1-16,-3 18-7 15,1 15 7 1,-7 10-8-16,1 11 0 0,-3 8-8 15,1 4-6-15,7 0 3 16,9 0-3-16,12 0 5 16,7 0-2-16,8 0-3 15,0 0-6-15,0 0 5 16,0 0-7-16,0 2-9 16,0 8-19-16,0 4-42 15,0 8-9-15,0-5-101 0,0-8-232 16</inkml:trace>
  <inkml:trace contextRef="#ctx0" brushRef="#br1" timeOffset="-23766.01">8610 16401 160 0,'0'0'305'0,"0"0"-275"15,0 0 3-15,0 0 50 0,0 0-16 16,0 0-7-1,0 0-5-15,0 0-4 0,-11-40-15 16,9 40 13-16,-1 0-9 16,3 0-8-16,0 0 4 15,0 0-6-15,0 0-6 16,0 0-12-16,0 17-11 16,0 16 1-16,0 15 7 15,0 1-8-15,3 0-1 16,-1-8 0-16,1-12 0 15,-3 0 0-15,0-15-2 16,0-7 1-16,0-2-21 16,0-5 12-16,0 0-21 0,0 0-18 15,0-5 21-15,0-21 11 16,0-10-15-16,-3-4 10 16,-2 0 22-16,1 4 1 15,4 10-1-15,0 2-1 16,0 8 1-16,0 6 0 15,3-2-3-15,10 5 0 16,5 0 1-16,-1 2 2 16,6 5 0-16,-3 0 0 15,0 0 12-15,0 0-6 16,-7 0-3-16,-3 0-2 16,-6 9 12-16,-2 1-2 0,-2 8 0 15,0 3-5-15,-12 6-1 16,-11 4-5-16,-1-12 2 15,0 1-2-15,2-6 0 16,5-4 2-16,5-6-2 16,5-4-5-16,7 4 3 15,0-4-5-15,0 0-28 16,0 0-27-16,0 0-25 16,22-13-78-16,10-6-110 15</inkml:trace>
  <inkml:trace contextRef="#ctx0" brushRef="#br1" timeOffset="-22812.09">8942 16583 67 0,'0'0'111'0,"0"0"60"0,0 0-86 16,0 0-25-1,0 0 12-15,0 0 6 0,0-4-4 16,0 4-13-16,0 0-7 16,0 0-5-16,0 0 9 15,0 0-19-15,0 0 12 16,0 0-21-16,0 0-8 16,0 0-7-16,0 0-14 15,0 0 2-15,0 4-3 16,0 11-1-16,0 2 1 15,0 5-3-15,0-3 3 0,0 2 0 16,0-7-3 0,0-1 0-16,0-8-2 0,0 0 2 15,0-1 2-15,0-4-7 16,0 0-1-16,0 0-5 16,-4 0 1-16,0-9-11 15,-5-5 2-15,8-4 2 16,-1-3 5-16,2 2 15 15,0 6-1-15,0 1 1 16,0 5-2-16,0-5-3 16,0 2 4-16,8-2 0 15,2 2-3-15,3 3 4 16,1-4-1-16,-1 11-1 16,1-3-3-16,-3 3 5 0,-1 0-5 15,0 0 5-15,-5 0 0 16,-3 7 1-16,-2 7 3 15,0 0 1-15,0 0-3 16,0 2 2-16,-7-2-3 16,-5-6 1-16,-1 6-4 15,5-10 4-15,-2 2-4 16,6-6 2-16,1 0-1 16,3 0 1-16,0 0 0 15,0 0-1-15,0 0 1 16,0 0 1-16,0 0-1 15,0 0 0-15,0 5-4 16,0-5 3-16,0 3 1 16,13-3 0-16,-1 6-2 0,1 2 2 15,0 1-1-15,1 0 3 16,0 4-3-16,-3-3 1 16,-1-3 0-16,-2 0 1 15,-3 1-1-15,-1-8 0 16,0 4-1-16,-2-4 1 15,1 0-1-15,-1 0 0 16,-2 0-19-16,0 0-59 16,2-4-73-16,5-18-273 15</inkml:trace>
  <inkml:trace contextRef="#ctx0" brushRef="#br1" timeOffset="-22056.7">9355 16459 247 0,'0'0'349'0,"0"0"-253"0,0 0-47 16,0 0 28-16,0 0-1 15,0 0-11-15,0 0-43 16,5 0-16-16,5 0-4 16,4 0 21-16,1 0-20 15,1 0-1-15,0 0-2 16,-3 0 2-16,-2 0-1 15,1 0-2-15,-1 0-8 16,-5 0-23-16,-1 0-6 16,-1 0-71-16,-4 0-38 15,0 0-102-15</inkml:trace>
  <inkml:trace contextRef="#ctx0" brushRef="#br1" timeOffset="-21799.37">9355 16459 89 0,'49'88'567'0,"-49"-88"-505"15,0 0-56-15,0 0 10 16,0 0 31-16,0 0 3 16,6 0-23-16,8 0-12 15,-3 0 6-15,3 0-9 16,-1 0 3-16,-1 0-10 15,0 0 2-15,1 0-7 0,1 0-4 16,-3 0 1 0,5 0-21-16,-3 0-64 0,-1 0-135 15</inkml:trace>
  <inkml:trace contextRef="#ctx0" brushRef="#br1" timeOffset="-20695.32">10004 16116 389 0,'0'0'84'16,"0"0"-51"-16,0 0 29 0,0 0 43 15,0 0-7-15,0 0-31 16,0 0 3-16,0 0-15 15,0 0 7-15,0 0-18 16,0 4-9-16,0 12-20 16,0 13-9-16,5 6 9 15,8 9-8-15,-5 0-3 16,1-3-3-16,-2-9 2 16,-3-6-3-16,1-9 0 15,2-2-1-15,-7-11-1 16,2 0 1-16,-2-4-18 15,0 0-25-15,2 0-15 16,-2-4-43-16,0-22-54 0,2-2-139 16</inkml:trace>
  <inkml:trace contextRef="#ctx0" brushRef="#br1" timeOffset="-20376.01">10022 16179 521 0,'0'0'103'0,"0"0"-102"16,0 0 1-16,0 0 45 15,0 0-3-15,0 0-7 16,26-46 1-16,-5 37-15 0,0 5-9 16,-3 4 1-16,-2 0-10 15,-3 0 15-15,-6 0-15 16,-1 4 9-1,-3 14 17-15,-3 0-14 0,0 4-4 16,0 0-4-16,0 4-6 16,-11-7 4-16,-7-6-4 15,4 1-2-15,1-6-1 16,4-8-3-16,7 0-10 16,0 0-28-16,2 0-40 15,0 0-25-15,0 0-178 16</inkml:trace>
  <inkml:trace contextRef="#ctx0" brushRef="#br1" timeOffset="-19912.01">9981 16557 542 0,'0'0'317'15,"0"0"-230"-15,0 0-74 16,0 0 7-16,0 0 33 15,0 0-33-15,-9 0-20 16,9 0 0-16,15 0 1 16,18 0 18-16,9-3-2 15,6-4-11-15,1 3-5 16,-1 1-2-16,-2 3 4 16,1 0-2-16,-5 0-1 15,-2 0-1-15,-8 0 1 16,-8 0-3-16,-8 0-3 15,-7 0 3-15,-5 0 2 16,-2 0 1-16,-2 0 0 0,0 0 0 16,0 0 0-16,0 0 0 15,-13 0-33-15,-9 0-89 16,-3 0-198-16</inkml:trace>
  <inkml:trace contextRef="#ctx0" brushRef="#br1" timeOffset="-18785.99">10228 16749 379 0,'0'0'113'0,"0"0"-38"16,0 0 17-16,0 0 7 15,0 0-17-15,0 0-17 16,-2 0 0-16,2 0-14 16,0 0-15-16,0 0-14 15,0 23-13-15,0 7-4 16,0 10 3-16,0 6 5 16,0-5-2-16,2-6-6 15,0-9-2-15,2-8-2 16,-4-4 1-16,0-2-2 15,0-8 0-15,2-4 0 16,-2 0 1-16,0 0-1 16,0 0-8-16,2 0-30 0,-2 0-23 15,0 0-49-15,2-7-55 16,0-12-168-16</inkml:trace>
  <inkml:trace contextRef="#ctx0" brushRef="#br1" timeOffset="-18446.44">10226 16798 518 0,'0'0'168'0,"0"0"-117"0,0 0-39 16,0 0 8 0,0 0-10-16,0 0-2 0,-4-26 22 15,18 21-9-15,0 0-6 16,3 5-6-16,0 0 0 15,0 0-1-15,0 0-5 16,1 5 9-16,-4 7-8 16,1 7 24-16,-7-1-14 15,-3 3-13-15,-5 2 4 16,0 0-5-16,0 0 5 16,-11 0-5-16,-7-6-1 15,-4 1-2-15,2-6 2 16,7-8 1-16,1-4 0 15,6 0-26-15,1 0-37 16,5 0-17-16,0 0-58 16,0 0-180-16</inkml:trace>
  <inkml:trace contextRef="#ctx0" brushRef="#br1" timeOffset="-17444.5">10561 16994 24 0,'0'0'461'0,"0"0"-407"15,0 0 22-15,0 0 3 16,0 0 0-16,0 0-17 15,-26 0-19-15,18 0 17 0,4 0-16 16,-3 0-14-16,3 0-5 16,-7 5-25-16,6 4 0 15,-1 3 6-15,-1 2-6 16,1 0-1-16,0 0 1 16,2 3 0-16,2 0-7 15,2-2 5-15,0-2 2 16,0-4-2-16,0 0-3 15,0-4-7-15,0-1-10 16,6-4 11-16,4 0-2 16,3 0 11-16,3 0-5 15,-1 0 2-15,1-14 0 0,1 1-4 16,-5 0 7 0,1-2-9-16,1 3-3 0,-5 2 8 15,-1-2-5-15,1 7 9 16,-4-4 0-16,-1 6 2 15,-1-4-6-15,-3 7 6 16,0 0 7-16,0 0 0 16,0 0 9-16,0 0 7 15,0 0-12-15,0 0 9 16,0 0-4-16,0 0 7 16,0 0-6-16,0 0 1 15,0 0-18-15,0 0 0 16,0 0-2-16,2 10 2 15,2 4 1-15,0-2-1 16,-1 3-1-16,1-1 0 0,-2-6 0 16,-2-4-2-16,3 0 1 15,-3-4 2-15,0 0 0 16,0 0 5-16,0 0-5 16,0 0-6-16,0 0 3 15,0 0-3-15,0 0 6 16,0 0-10-16,2-8 9 15,3-7-8-15,1-7 9 16,3 0-4-16,4 4 1 16,-4 0 3-16,2 10-2 15,1-1 2-15,-4 4-6 16,1 5 3-16,1 0-6 0,-4 0 9 16,-4 0 0-16,3 0-6 15,-5 0 4-15,0 0 4 16,0 0 0-1,0 0 3-15,0 0 2 0,0 0-7 16,0 0-14-16,0 0-111 16,0 0-390-16</inkml:trace>
  <inkml:trace contextRef="#ctx0" brushRef="#br1" timeOffset="12135.86">8978 17584 244 0,'0'0'182'15,"0"0"-128"-15,0 0-8 0,0 0 28 16,0 0-19-16,0 0-11 15,0 0-14-15,0 0-9 16,-4 0-6-16,4 0 14 16,0 0-3-16,0 0 2 15,0 0-1-15,0 0 3 16,-3 0-8-16,3 0-11 16,0 0-7-16,0 0-4 15,0 0 0-15,0 0-3 16,0 0 6-16,0 0-8 15,0 0 5-15,0 0-1 16,0 0 2-16,0 0-2 16,0 0 2-16,0 0 0 15,0 0-1-15,0 0-5 16,0 0-11-16,0 0-22 0,0 0-6 16,0 0-7-16,0 0 11 15,0 0-27-15,0 0-44 16,0-4-112-16</inkml:trace>
  <inkml:trace contextRef="#ctx0" brushRef="#br0" timeOffset="47067.79">8951 17467 432 0,'0'0'64'0,"0"0"-32"16,0 0 3-16,0 0 24 16,0 0 6-16,0 0-7 15,0 0 34-15,0 0-70 16,0 0-7-16,0-3 22 16,0 3-8-16,0 0-5 15,0 0-8-15,0 0 1 16,0 0 5-16,0 0-9 15,0 0-4-15,0-5-6 16,0 5 1-16,0 0-2 16,0 0 0-16,0 0-2 15,0 0-1-15,0 0-2 0,0 0 3 16,0 0-3-16,2 0 0 16,10 0 2-16,7 0 1 15,6 0-2-15,0 0 4 16,4-4-2-16,0 4 1 15,0 0 0-15,-2 0-1 16,0-1 0-16,-4 1 1 16,4 0-1-16,-4-5 0 15,-1 5 0-15,-1 0 1 16,0-4-1-16,-2 4 0 16,0 0 0-16,1-4 0 15,1 4 3-15,-2-4 0 0,-2 4-3 16,0-4 0-16,-4 3 1 15,0 1-1-15,-1-5 1 16,1 5 0-16,5 0 0 16,0 0 3-16,-1 0-4 15,2 0 1-15,0-4-1 16,0 4 2-16,1 0 0 16,2-3-2-16,2 3 2 15,-1-5 2-15,-4 3-3 16,0-2 0-16,-2 4 0 15,-1 0 0-15,-4-3-1 16,-2 3 0-16,1 0 0 16,-1 0 6-16,1 0-6 0,4 0 1 15,0 0-2-15,5 0 1 16,0 0 0 0,-1 0 0-16,-2-5 4 15,1 5-3-15,-2-4-1 0,-3 4 0 16,0 0 1-16,1 0 3 15,-4-3-4-15,3 3-2 16,0-3 1-16,0 3 1 16,3 0-1-16,0-4 2 15,1 4-1-15,4 0 2 16,-4 0 0-16,1 0 2 16,-3 0-3-16,-1 0-1 0,-1 0 1 15,1 0-1 1,-3 0 0-16,-1 0 0 0,2 0 1 15,-4 0-1-15,5 0 1 16,2 0-1-16,1 0 0 16,0 0 1-16,5 0 0 15,-3 0-1-15,-2 0 1 16,-1 0-1-16,1 0 1 16,-5 0-1-16,-2 0 0 15,-2 0 0-15,-1 0 0 16,-1 0 0-16,-1 0 0 15,3 0 0-15,2 0-1 0,0 0 1 16,-1 0 0-16,2 0 0 16,0 0 0-16,-1 4 0 15,-1-4 0-15,-2 0 0 16,-4 0 1-16,1 0-1 16,-1 0 0-16,-2 0 0 15,0 0 1-15,2 0 0 16,0 0-2-16,2 3 1 15,4 0 0-15,0-3 1 16,-3 0-1-16,1 0 0 16,-4 0 0-16,1 4 0 15,-1-4-1-15,-2 0 1 16,0 0 2-16,0 0-2 16,0 0 0-16,0 0 1 15,0 0 1-15,0 0 0 0,0 0 1 16,0 0-1-16,0 0-1 15,0 0-1-15,0 0 0 16,0 0-1-16,0 0 1 16,0 0 0-16,0 0 0 15,0 0 0-15,0 0 0 16,0 0 0-16,0 0 1 16,0 0 1-16,0 0 0 15,0 0-1-15,0 0 2 16,0 0-1-16,0 0-2 15,0 0-1-15,0 0-4 16,0 0-3-16,0 0-12 0,0 0-12 16,0 8-67-16,0-2-183 15</inkml:trace>
  <inkml:trace contextRef="#ctx0" brushRef="#br0" timeOffset="52315.57">9096 17758 377 0,'0'0'108'0,"0"0"-30"16,0 0 3-16,0 0 13 15,0 0-13-15,0 0-7 16,0 0-17-16,-15 0-24 16,15 0-14-16,0 0-14 15,0 0-5-15,0-4-4 16,0-1-6-16,9 0 8 16,8-3 2-16,8-2-1 15,-7 7-3-15,-2-2 5 16,1 5-3-16,-4 0 2 15,-1 0-3-15,-6 0 3 0,1 0-2 16,-3 12 0-16,2-2 2 16,-4-1-1-1,-2 4 1-15,0 1 0 0,0 0 2 16,0-2 4-16,0 2-6 16,-7-6 0-16,4-2 0 15,1-2 0-15,2-4-4 16,0 0 1-16,0 0-13 15,0 5-11-15,0-5 9 16,5 9 16-16,6-4 2 16,-2 3-8-16,-1-3 7 15,2-1-2-15,-7 4 2 16,5 2 1-16,-6 3-2 0,-2 5 2 16,0-1 0-1,0 2 2-15,0-1 4 0,-5 0-3 16,-3-4 4-16,-2-2 13 15,2-4-13-15,1-2 1 16,3-6 0-16,2 0-5 16,2 0 6-16,-2 0-9 15,2 0-3-15,0 0 3 16,0 0 4-16,0 0-4 16,0 0 1-16,0 0-2 15,0 0 1-15,0 0-1 16,0 0-2-16,0 0 2 15,0 0-1-15,0 0 1 16,0 0-1-16,0 0 2 16,0 0-2-16,0 0 0 0,0 0-1 15,0 0 2-15,0 0 1 16,0 0 0-16,0 0 0 16,0 0 1-16,0 0-2 15,0 0 1-15,0 0 0 16,0 0-2-16,0 0 2 15,0 0 0-15,0 0-1 16,0 0 1-16,0 0-3 16,0 0 2-16,0 0 1 15,0 0 0-15,0 0 1 16,0 0-1-16,0 0 0 16,0 0 0-16,0 0 0 0,0 0 0 15,0 0 0 1,0 0 0-16,0 0-1 0,0 0 1 15,0 0 0-15,0 0 1 16,0 0-1-16,0 0 0 16,0 0 0-16,0 0-1 15,0 0 0-15,0 0 0 16,0 0 1-16,0 0 0 16,0 0 0-16,0 0 1 15,0 0-1-15,0 0 0 16,0 0 0-16,0 0-1 15,0 0-1-15,0 0 4 0,0 0-1 16,0 0-1 0,0 0 0-16,0 0-1 0,0 0 1 15,0 0-1-15,0 0 1 16,0 0 0-16,0 0 0 16,0 0 0-16,0 0 1 15,0 0-1-15,0 0 1 16,0 0-2-16,0 0 1 15,0 0 0-15,0 0 0 16,0 0 0-16,0 0 0 16,0 0 0-16,0 0 0 15,0 0 0-15,0 0 0 16,0 0 0-16,0 0 0 16,0 0 0-16,0 0 0 15,0 0 0-15,0 0 0 0,0 0 0 16,0 0 1-16,0 0-1 15,0 0 0-15,0 0 0 16,0 0 0-16,0 0 0 16,0 0 0-16,0 0 0 15,0 0 1-15,0 0-2 16,0 0 2-16,0 0-2 16,0 0 1-16,0 0 0 15,0 0-1-15,0 0 3 16,0 0-4-16,0 0 4 15,0 0-3-15,0 0 1 16,0 0 0-16,0 0-6 0,0 0-53 16,0 0-62-1,0-4-159-15</inkml:trace>
  <inkml:trace contextRef="#ctx0" brushRef="#br0" timeOffset="53631.44">9096 17839 324 0,'0'0'71'0,"0"0"-50"15,0 0-15-15,0 0 14 16,0 0 5-16,0 0 3 15,-11 0 9-15,9 0 28 16,2 0-14-16,0 0 7 16,0-5-16-16,0 5-9 15,0 0 10-15,0 0-23 16,0-4-11-16,0-2-6 16,0-6 9-16,13 2 8 0,3 3-3 15,4-4-12 1,-2 8-5-16,-3-2-2 0,-1 1 2 15,-1 4 4-15,1 0-3 16,-1 0 1-16,1 0 2 16,-1 4-3-16,-3 8 1 15,1-2 8-15,1 8-9 16,-3 0-1-16,-2 4 5 16,-5 0-3-16,-2 4 6 15,0-3-5-15,0-3-3 16,-12 0 3-16,2-6-4 15,-1-4 5-15,-1-2-2 0,6-2 5 16,-1-6-4 0,3 0 8-16,2 0-1 0,2 0-4 15,0 0-1-15,0 0-5 16,0 0 0-16,0 0-9 16,0-6 7-16,13-2 2 15,3-2 2-15,1 2-2 16,1 4-5-16,-1 2 5 15,4 0 0-15,-3 2 0 16,-1 0-1-16,-1 0-4 16,-3 0 2-16,-6 0-9 15,0 0 4-15,-5 0-1 16,-2 0 3-16,0 0 5 16,0 0-16-16,0 0-12 15,0 0-58-15,0 0-63 0,5-3-374 16</inkml:trace>
  <inkml:trace contextRef="#ctx0" brushRef="#br0" timeOffset="54251.89">9407 17820 479 0,'0'0'124'0,"0"0"-93"15,0 0-15-15,0 0 28 16,0 0 14-16,0 0-26 15,40-30-12-15,-21 24 3 16,1 3-3-16,-1 3-2 16,0 0-8-16,-3 0-4 15,-3 0-1-15,1 0-1 16,-5 0 0-16,-1 3 1 16,-1 3-3-16,0 2 0 15,-2 6 22-15,-3 3-22 16,0 0 1-16,-2 2 6 0,0-1-9 15,0-4-2-15,0 0 2 16,0-6 0-16,0 0 6 16,0-6-6-16,0-2-4 15,0 0 4-15,0 0 7 16,0 0-6-16,0 0 1 16,0 0-2-16,0 0 0 15,0 0-11-15,11 0-1 16,7 0 12-16,-1 0 0 15,-2 0 0-15,1 0-3 0,-4 0 0 16,-1 0 3 0,1 0 0-16,-6 0 2 0,1 0-2 15,-3 0 0-15,-2 0 0 16,-2 0 0-16,2 4-13 16,-2-1-18-16,2 2-23 15,-2-1-80-15,0-2-291 16</inkml:trace>
  <inkml:trace contextRef="#ctx0" brushRef="#br0" timeOffset="54544.97">9946 17906 752 0,'0'0'146'16,"0"0"-95"-16,0 0-31 15,0 0 31-15,0 0-7 16,0 0-41-16,0 0-3 15,0 0-5-15,0 0-15 16,0 0-73-16,0 0-206 0</inkml:trace>
  <inkml:trace contextRef="#ctx0" brushRef="#br0" timeOffset="55263.82">10173 17816 91 0,'0'0'422'0,"0"0"-279"15,0 0-49-15,0 0-17 0,0 0 5 16,0 0-12 0,0-4-19-16,0 4-25 0,0 0-10 15,0 0-12-15,0 17-4 16,0 7 0-16,0 1 0 16,0 3-1-16,5-1 1 15,5-10-1-15,1 2-2 16,3-3-2-16,1-7-7 15,1 2 2-15,-1-3-13 16,6-8-11-16,-3 0 13 16,2 0-3-16,-2-5-1 15,-4-16-9-15,1-4 30 16,-9-1-14-16,-1 1 17 16,-5 6 1-16,0 5 4 15,0 6 24-15,-3 4 2 16,-10-1 1-16,-3 5 9 0,-1 0-11 15,-1 0-9-15,-2 5-8 16,4 7-2-16,2 2-1 16,2 5-9-16,3-5-1 15,5-3-1-15,-2 3-4 16,6-5-7-16,0-1-7 16,0-2-25-16,0-6-12 15,0 4-12-15,0-4-19 16,12 0-107-16,3 0-181 15</inkml:trace>
  <inkml:trace contextRef="#ctx0" brushRef="#br0" timeOffset="55864.33">10652 17827 646 0,'0'0'157'15,"0"0"-122"-15,0 0 9 16,0 0 43-16,0 0-21 16,0 0-29-16,-24 0-7 15,15 2-9-15,4 8-10 16,1 4-10-16,4 7-1 16,0 2-1-16,0 5 1 15,0-3-1-15,6 2 0 16,8 1 1-16,1-6-5 15,2-4 3-15,0-11-6 0,1 2-9 16,1-9-1 0,2 0 3-16,-1 0-6 0,-3-4 10 15,0-13 5-15,-2-6 6 16,-4-3-3-16,-4 4 3 16,-5 0-1-16,-2 8 0 15,0 8 2-15,0 4 12 16,0 2 8-16,-4 0-8 15,-17 0 6-15,0 11-4 16,-6 8-5-16,4 3-3 16,3 0-3-16,9 2-3 15,7-7-1-15,1-5-12 16,3 2-18-16,0-1-32 16,0-7-94-16,3-6-140 15</inkml:trace>
  <inkml:trace contextRef="#ctx0" brushRef="#br0" timeOffset="62713.87">15659 16150 491 0,'0'0'152'15,"0"0"-92"-15,0 0-2 16,0 0 33-16,0 0 3 16,0 0-21-16,0 0-26 15,0 0-15-15,0 0-10 16,0 0-10-16,0 0-10 15,0 0 0-15,0 0 0 0,0 2-1 16,0 20-1 0,-3 12-2-16,-2 7 0 0,5-6 2 15,0 1 0-15,0-8-2 16,5-1-2-16,11-12 2 16,0-4-7-16,2-8-4 15,-3 2-2-15,1-5-10 16,4 0 3-16,0-5 12 15,2-12-1-15,-6-5-14 16,-5 0 20-16,-5-1 5 16,-3 5 0-16,-3-3 0 15,0 6 0-15,0-1 2 16,-3 6 0-16,-3 0 4 16,-5 3-4-16,0 2 6 15,-2 1 1-15,-3 4 11 16,1 0-11-16,-1 0-2 15,3 0-6-15,-1 0 0 0,7 4-1 16,5-4-1-16,2 5-4 16,0-2-51-16,0 6-47 15,4 0 3-15,19-1-55 16,2-2-216-16</inkml:trace>
  <inkml:trace contextRef="#ctx0" brushRef="#br0" timeOffset="62933.27">16147 16312 872 0,'0'0'97'0,"0"0"-61"15,0 0-26-15,0 0-9 16,0 0 3-16,0 0-2 15,-20 0-2-15,20 0-47 16,3 0-88-16,14 0-81 16,5-10-228-16</inkml:trace>
  <inkml:trace contextRef="#ctx0" brushRef="#br0" timeOffset="63461.21">16248 16168 811 0,'0'0'79'0,"0"0"-79"16,0 0 2-16,0 0-2 15,0 0 2-15,0 0 1 16,0-8 11-16,13 8 8 16,0 0-8-16,-3 0-11 0,2 0 6 15,-2 5-1-15,-4 4-6 16,-1 8 0-16,-3 0 14 16,-2 5-13-16,0-3 2 15,0-2-5-15,0 1-3 16,0-9 3-16,0 0-10 15,5-4-14-15,6 0 3 16,4 3 12-16,3-3 1 16,-2-1 0-16,4-4-15 15,-5 1 8-15,-3 1 10 16,-6-2 5-16,-6 2 0 16,0 3 2-16,0-5 26 15,0 9 21-15,0 8-20 16,-13 5-14-16,-7 6-11 0,-1-2 9 15,3-5 0-15,7-6-13 16,5-11-1-16,4 0-16 16,2-4-28-16,0 0-64 15,0 0-68-15,4-18-106 16</inkml:trace>
  <inkml:trace contextRef="#ctx0" brushRef="#br0" timeOffset="63763.67">16514 16226 211 0,'0'0'550'15,"0"0"-483"-15,0 0-44 16,0 0 53-16,0 0-20 16,0 0-12-16,0 0-20 15,0 0-1-15,0 6 0 16,0 14-11-16,0 12 10 15,0 4-16-15,0 5-4 16,0-5-2-16,0-6 0 16,0-8 0-16,0-4 0 15,0-8 1-15,0-2-1 16,0-8-2-16,0 0 0 16,0 0-5-16,0 0-6 15,0 0-20-15,0-18-60 16,4-8-69-16,2-6-223 0</inkml:trace>
  <inkml:trace contextRef="#ctx0" brushRef="#br0" timeOffset="67630.69">7558 17526 212 0,'0'0'163'16,"0"0"-112"-16,0 0-19 15,0 0 49-15,0 0 21 16,0 0-21-16,0 0-30 0,-13 0-7 16,13 0-7-1,-2 0-3-15,2 0 2 0,0 0-13 16,0 0-1-16,0 0-4 16,0 0-2-16,0 0 1 15,0 0-5-15,0 0-3 16,0 0-6-16,0 0 3 15,0 0-5-15,7 0 0 16,25 0 1-16,14 0 17 16,9 0-17-16,6-13 4 15,1-1-6-15,-4 5 3 16,-5-3-3-16,1 5 0 16,-3 0 0-16,0 2 0 15,-2 0 0-15,-2-4 0 0,-7 5-1 16,-4 4 1-16,-9 0 0 15,-6 0 0-15,-5 0 1 16,-2 0 1-16,-7 0-2 16,-1 0 0-16,-4 0 1 15,-2 0 0-15,0 0 5 16,0 0-5-16,0 0 1 16,0 0-2-16,0 0-9 15,0 0-24-15,-2 8-62 16,-18 10-150-16</inkml:trace>
  <inkml:trace contextRef="#ctx0" brushRef="#br0" timeOffset="68263.71">7389 18249 696 0,'0'0'88'15,"0"0"-53"-15,0 0 8 16,0 0-15-16,0 0-24 0,0 0 1 15,-11 23-5 1,24-9 0-16,10-2 0 0,0-2 0 16,6-10 0-16,0 0-5 15,0 0-9-15,3-4 0 16,-3-19 2-16,-7-5-4 16,-1 3 3-16,-13 2 1 15,-6 1 7-15,-2 8 5 16,0 4 1-16,-4-2 6 15,-12 9 3-15,-2 0 19 16,0 3-12-16,1 0 20 16,-1 0-9-16,3 3-15 15,-1 14-9-15,3-1 0 16,1 2-4-16,6 1-4 16,-1-2 0-16,7 1-20 15,0 0-29-15,0-4-22 0,11-5-112 16,7-5-288-16</inkml:trace>
  <inkml:trace contextRef="#ctx0" brushRef="#br0" timeOffset="68476.6">7859 18205 739 0,'0'0'127'0,"0"0"-92"16,0 0-21-16,0 0 0 16,0 0-4-16,0 0-9 0,0-1-1 15,0-1-33-15,5-5-101 16,10-1-187-16</inkml:trace>
  <inkml:trace contextRef="#ctx0" brushRef="#br0" timeOffset="69048.9">7923 18079 754 0,'0'0'101'0,"0"0"-83"15,0 0-14-15,0 0-2 16,0 0-2-16,0 0 0 0,-2-13 3 15,18 12 5 1,-2 1-6-16,6 0 0 0,-4 0 1 16,-3 0-2-16,-3 0 2 15,2 6-2-15,-3 8 2 16,-1-1-3-16,0-1 1 16,-4-3 1-16,-3-4 0 15,-1 0-2-15,3-5-7 16,0 4 6-16,-1-4-7 15,2 0-7-15,5 4 1 16,-2 3 0-16,4-4 9 16,-2 6-2-16,2-4 1 15,-4-1-3-15,-3 4 9 16,-2 2 1-16,-2 9 2 16,0 1 8-16,0 3-3 0,-2-1-5 15,-11 1 7 1,1-5 10-16,2-1-20 0,1-8 0 15,2-3 0-15,2-6-20 16,5 0-76-16,0-3-234 16</inkml:trace>
  <inkml:trace contextRef="#ctx0" brushRef="#br0" timeOffset="70078.06">8305 18005 389 0,'0'0'106'0,"0"0"-45"16,0 0 14-16,0 0 1 0,0 0-8 15,0 0-18-15,0 0-19 16,0-2 7-16,0 2 13 16,0 0-17-16,0 0 9 15,0 2-9-15,0 20-21 16,0 12 0-16,0 3 2 15,0-2-9-15,0-3-4 16,0-2-2-16,0-3-6 16,0-8-8-16,0 3-47 15,2 1-72-15,2-7-94 16</inkml:trace>
  <inkml:trace contextRef="#ctx0" brushRef="#br0" timeOffset="71914.52">11979 17473 480 0,'0'0'138'15,"0"0"-62"-15,0 0-40 16,0 0 3-16,0 0-3 16,0 0 6-16,-32 0 4 0,30 0-3 15,2 0-22-15,0 0-9 16,0 0 1-16,0 0-5 16,0 0-1-16,0 0-2 15,0 0-5-15,0 0-1 16,21 5 1-16,8-5 1 15,6 3 9-15,7-3 8 16,8 0-17-16,-2 0 5 16,6 0-6-16,4 0 2 15,2 0 2-15,2 0-2 16,-4 0-1-16,-1 0-1 16,-2 0 1-16,-4 0 0 15,2 0 3-15,-3 0 2 16,-2 0-6-16,-3 0-1 15,-6-3 1-15,-2 3 0 0,-4 0 2 16,-2 0-2-16,4 0 0 16,-6 0 0-16,2 0 0 15,-2 0 1-15,-3 0-1 16,-4 0 2-16,1 3 0 16,-3 2 1-16,0-1-3 15,0-4 3-15,-1 5-1 16,2-5-1-16,1 4 0 15,1-4 1-15,-2 0 4 16,-2 0-6-16,-6 0 1 0,-4 0 0 16,-2 0-1-1,-3 0 0-15,0 0 4 0,-2 0 4 16,-2 0-1-16,0 0 2 16,0 0 5-16,0 0 5 15,0 0-2-15,0 0-8 16,0 0-9-16,0 0-3 15,0 0-43-15,-12 0-116 16,-11 0-404-16</inkml:trace>
  <inkml:trace contextRef="#ctx0" brushRef="#br0" timeOffset="77326.84">12155 17848 518 0,'0'0'139'15,"0"0"-95"-15,0 0 5 16,0 0 12-16,0 0-1 15,0 0 1-15,0 0-20 16,-29-9 5-16,21 9-19 16,2 0-6-16,-3 0 0 15,1 0-3-15,-3 0-7 16,-3 7-9-16,5 3-1 16,1-1 5-16,0-4-5 0,4 8-1 15,2 1-1 1,2 4 0-16,0 8-5 0,0 0 5 15,0-2 1-15,0 2 0 16,6 0 0-16,6-4-2 16,-2-4 2-16,4-3-4 15,0-3-4-15,-4-7-5 16,2 4 4-16,1-9-9 16,1 0-6-16,-1 0 0 15,2 0 2-15,-1 0 10 16,-2-14-1-16,-2 2 2 15,-5 3 10-15,-5 5-3 16,0-2 3-16,0 2 1 0,0 0 6 16,0-1 3-1,0 4 3-15,-5 1 10 0,-2 0-7 16,-2 0 4-16,1 0-1 16,1 0-4-16,0 0-1 15,0 0-9-15,-1 0-4 16,-1 6-2-16,0 8-1 15,2-1-7-15,5-4-6 16,2-1-24-16,0 1-40 16,0-4-33-16,6-5-83 15,15 0-324-15</inkml:trace>
  <inkml:trace contextRef="#ctx0" brushRef="#br0" timeOffset="77523.92">12475 18017 118 0,'0'0'699'16,"0"0"-646"-16,0 0-43 16,0 0-1-16,0 0-9 15,0 0 0-15,-48 0-6 16,48 0 0-16,0 0-63 15,0 0-162-15</inkml:trace>
  <inkml:trace contextRef="#ctx0" brushRef="#br0" timeOffset="78109.2">12636 17839 632 0,'0'0'130'0,"0"0"-101"15,0 0 7-15,0 0 7 16,0 0 4-16,0 0-13 0,-74 17-5 15,66-7 5-15,1-2-23 16,3 6-9-16,4-5-2 16,0 0-1-16,0 0-1 15,0 1-6-15,6 1-2 16,15-2 5-16,-2-4-11 16,4 4 1-16,-1-6 1 15,0 4 4-15,0-3-1 16,-3 4-2-16,-4-2 10 15,-3 1-4-15,-2 2 1 16,-5-4 3-16,-1 10 2 16,-4-7 0-16,0 6 1 15,0 2 18-15,0-6-9 0,-9 2 1 16,-1-6 9-16,-2-6-8 16,0 0 0-16,1 0 0 15,0 0 8-15,3-4-11 16,1-10-3-16,4-5-5 15,3-2-4-15,0-5-4 16,0 6 3-16,3 0-13 16,8 2-19-16,2 4-4 15,0 0-13-15,1 6-7 16,2 1-11-16,-1 0-83 16,3-2-62-16</inkml:trace>
  <inkml:trace contextRef="#ctx0" brushRef="#br0" timeOffset="78532.86">12971 17798 659 0,'0'0'134'0,"0"0"-81"15,0 0-26-15,0 0 28 16,0 0-10-16,0 0-2 16,-16 9-14-16,16 4-10 0,0 1-11 15,0 8 1-15,0 0-7 16,4-3-1-16,4 3 0 16,-2-5-1-16,0 2 1 15,-1-5-2-15,-1 2 1 16,-1-7 0-16,4 2 1 15,-4-8-1-15,4 2-2 16,0-5-4-16,5 0 2 16,2 4-5-16,5-4 1 15,2 0 5-15,2 0 1 16,0 0-7-16,-1 0-2 16,-4 0-11-16,-3 0-4 0,-1-4 9 15,-8 4-14 1,2 0-33-16,-4 0 22 0,-2 0-35 15,0-5-110-15,0 0-102 16</inkml:trace>
  <inkml:trace contextRef="#ctx0" brushRef="#br0" timeOffset="78812.98">13182 17878 486 0,'0'0'300'0,"0"0"-232"16,0 0-43-16,0 0 39 16,0 0-6-16,0 0-16 15,-11 55-23-15,11-26-8 0,0 0 0 16,0-3-10-16,0 2 1 16,0-2-1-16,2-4-1 15,1 0 3-15,-1-4-3 16,-2-4 0-16,0-2-4 15,0-8 1-15,0-4-16 16,2 0-55-16,-2 0-39 16,0-4-23-16,0-14-444 15</inkml:trace>
  <inkml:trace contextRef="#ctx0" brushRef="#br0" timeOffset="81309.16">13563 17897 200 0,'0'0'408'16,"0"0"-309"-16,0 0-70 15,0 0 26-15,0 0 19 16,0 0-2-16,-8-5-27 16,8 5 3-16,0 0-21 15,0 0-12-15,0 0-13 16,0 23-2-16,0 3 0 0,4 10 0 15,5 0 2-15,-3 0-2 16,2 0 0-16,-7 1-1 16,2-8-1-16,-3-7 1 15,0-8-4-15,0-6-1 16,0-8 1-16,0 0-18 16,0 0-43-16,2-12 10 15,0-15 1-15,1-14 34 16,3-3-8-16,-3 4-5 15,-3 3 14-15,0 16 13 16,0 10 7-16,0 4 15 16,0 7 3-16,0 0-4 15,0 0 2-15,0 0 4 0,0 0-14 16,0 0-4 0,2 0 2-16,5 0-2 0,-1 4 13 15,3 10 8-15,-1 4-3 16,2 4-7-16,-2 5-11 15,-1-3 0-15,3-3-2 16,-6-5 0-16,0-7 0 16,-2 3-5-16,-2-10-7 15,3-2-33-15,3 0 7 16,4-2 2-16,-2-17 22 16,3-5 10-16,1 2-1 15,-1 0 2-15,-5 7 3 16,2 0 1-16,-4 9 18 15,0 1-6-15,3 2-8 0,-2 3-5 16,3 0 1-16,1 0 0 16,0 3 22-16,-1 11-1 15,2 5 0-15,-4 3-10 16,-1 0 0-16,-1 5 3 16,-4-1-4-16,1-6 2 15,-1-5-7-15,0-5 1 16,0-6-7-16,0 0-2 15,0-4-28-15,0 0-20 16,0 0-34-16,3-12-84 16,2-12-176-16</inkml:trace>
  <inkml:trace contextRef="#ctx0" brushRef="#br0" timeOffset="81550.48">13929 17901 592 0,'0'0'125'16,"0"0"-105"-16,0 0-4 16,0 0 34-16,0 0 12 15,0 0-16-15,14 98 0 16,-10-70-21-16,0 2-3 16,3-8-20-16,-1 2 5 15,0-8-7-15,-1-6 0 0,-2-2-18 16,-1-8-21-16,1 0-28 15,-3 0 4-15,0 0-30 16,0-4-64-16,0-19-106 16</inkml:trace>
  <inkml:trace contextRef="#ctx0" brushRef="#br0" timeOffset="81832.79">13929 17936 519 0,'0'0'160'16,"0"0"-132"-16,0 0-27 15,0 0 10-15,0 0 3 16,0 0 15-16,25-35-11 16,-5 35-4-16,-1 0-12 15,3 0 6-15,-2 0 6 0,-1 0 1 16,-3 10-3-16,-6 4-1 16,0-6 2-16,-6 0 7 15,1 1-9-15,-5 0-5 16,0-1 6-16,0 2 10 15,-14 0-11-15,-1 2-4 16,-1-6-7-16,3-3-1 16,4-3-20-16,5 0-40 15,0 0-14-15,4 0-51 16,0 0-159-16</inkml:trace>
  <inkml:trace contextRef="#ctx0" brushRef="#br0" timeOffset="82376.21">14323 18008 54 0,'0'0'516'16,"0"0"-443"-16,0 0-35 15,0 0 26-15,0 0-15 16,0 0 5-16,-71-14 5 16,61 14-18-16,-4 0-12 15,2 0 0-15,-1 14-21 16,2 5-5-16,-2 3-3 0,4 0 0 16,4 0 0-16,1-5-1 15,4 2 0-15,0-11-9 16,0 2-2-16,0-10-13 15,0 0-13-15,2 0 13 16,10 0-8-16,3 0 23 16,3-14 8-16,4 3-6 15,-4-8 7-15,-1 1 1 16,-3 4-4-16,-3 7 4 16,-5 0-1-16,4 2 1 0,-3 5 0 15,-4 0 1 1,7 0 2-16,-5 0 3 0,1 0 9 15,3 14 14-15,-5 5 2 16,6-1-25-16,-6 1-4 16,-2-4 11-16,-1-1-5 15,-1-4 0-15,6-6-8 16,-6-4-6-16,3 0-28 16,-3 0-64-16,3-6-70 15,-1-20-288-15</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4-27T00:48:18.499"/>
    </inkml:context>
    <inkml:brush xml:id="br0">
      <inkml:brushProperty name="width" value="0.05292" units="cm"/>
      <inkml:brushProperty name="height" value="0.05292" units="cm"/>
      <inkml:brushProperty name="color" value="#FF0000"/>
    </inkml:brush>
  </inkml:definitions>
  <inkml:trace contextRef="#ctx0" brushRef="#br0">858 16284 34 0,'0'0'602'0,"0"0"-544"16,0 0-41-16,0 0 5 15,0 0 12-15,0 0 24 16,0 0-14-16,0 0 2 0,-10-3-16 16,10 3-5-16,-2 0 11 15,2 0 24-15,0 0-52 16,0 0 3-16,0 0-1 15,0 0 1-15,0 0 2 16,0 0-7-16,0 0-3 16,0 0-1-16,0 0-2 15,0 0-1-15,0 0-1 16,0 0 0-16,0 0 0 0,8 0 0 16,13 0 1-1,6 0 2-15,4 0-3 0,2 0 2 16,1 0 0-1,4 0 0-15,-2 0 0 0,-1 0 1 16,-1 0 2-16,-3 0-3 16,-2 0-5-16,-2 0 4 15,-5 0 1-15,0 0-1 16,-1 0-1-16,0 3-3 16,-5-3 1-16,-2 4 1 15,-3-4-2-15,-7 2 2 16,-2-2-4-16,-2 0 2 15,0 0-2-15,0 0-2 16,2 0-10-16,-2 0-11 16,0 0-34-16,-4 0-70 15,-11 0-218-15</inkml:trace>
  <inkml:trace contextRef="#ctx0" brushRef="#br0" timeOffset="791.56">1230 16116 485 0,'0'0'30'15,"0"0"-29"-15,0 0 21 16,0 0 67-16,0 0-23 16,0 0-4-16,0 0-14 15,-5-3 6-15,5 3 0 16,0 0-29-16,0 0-4 16,0 0-4-16,0 0-1 15,0 0-5-15,0 7 1 16,10-3-1-16,3 5 12 15,4-4-12-15,6 7-5 0,4 3-6 16,2-3 0-16,2 5 0 16,-2 0 0-1,-2-2 5-15,-6-1-12 0,-3-4 7 16,-2-2 0 0,-6 0-1-16,0-4 0 0,-8-4 1 15,-2 0-1-15,0 0 2 16,0 0-1-16,0 0 1 15,0 0 0-15,0 0-1 16,0 0 4-16,0 0-1 16,0 0 1-16,0 0-1 15,0 2 4-15,0 7-3 16,0 0-2-16,-6 3-2 16,-5 6 4-16,-4 1-4 15,3-2 0-15,-4 10-2 16,1-6 2-16,-2 4 0 0,3-4 0 15,2-4 0-15,-2-3 0 16,6-4-3 0,1-2 3-16,0 1 5 0,5-9-5 15,2 5 0-15,-2-5 0 16,2 0 0-16,0 4 0 16,0-4 1-16,-2 0-1 15,2 0 0-15,0 0 1 16,0 0 0-16,0 0-1 15,0 0 1-15,0 0-1 16,0 0 0-16,0 0-1 16,0 0 1-16,0 0-1 0,0 0-3 15,0 0-2 1,0 0-29-16,0 0-38 0,0-4-95 16,0-14-430-16</inkml:trace>
  <inkml:trace contextRef="#ctx0" brushRef="#br0" timeOffset="5591.34">13207 16411 596 0,'0'0'126'0,"0"0"-80"16,0 0-27-16,0 0 21 0,0 0 12 15,0 0-5-15,0 0-21 16,-3-7-11-16,3 7-3 16,0 0 0-16,0 0-1 15,0 0-5-15,0 0-6 16,0 0 1-16,0 0-1 15,0 0 1-15,0 0 2 16,0 0 0-16,0 0-3 16,0 0 0-16,0 0 1 15,0 0-2-15,0 0 0 16,6 0 1-16,9 0 1 16,7 0 0-16,5 0-1 0,2 0-1 15,7 7 1 1,-3-3-2-16,2 0 5 0,-1-4-3 15,-2 0 0 1,-2 0 1-16,-1 0-1 0,-4 0 0 16,-3 0 0-16,-4 0 0 15,-7 0 0-15,-4 0-1 16,-3 0 1-16,-4 0-3 16,0 0 1-16,0 0-7 15,0 0 0-15,0 0-10 16,0 0-21-16,0 0-45 15,0 0-49-15,0 4-135 16</inkml:trace>
  <inkml:trace contextRef="#ctx0" brushRef="#br0" timeOffset="6282.88">13483 16353 483 0,'0'0'71'16,"0"0"-36"-1,0 0 1-15,0 0 33 0,0 0-19 16,0 0-17-16,-5 0-2 15,5 0-5-15,0 0 8 16,0 0 11-16,0 0-27 16,0 0-4-16,0 0-8 15,0 0-1-15,0 0-5 16,0 0 0-16,0 0 2 16,10 3-2-16,7 6 1 15,6 1 6-15,-3-2-7 16,3-4 0-16,-4 6 0 15,-1-6-2-15,0 4 2 16,-2-6 0-16,-3 2 0 0,-2 0 3 16,-4 0-3-16,-3 0 0 15,1-4-3-15,-3 2 3 16,-2-2 0-16,0 2 2 16,0-2 1-16,0 0 1 15,0 0-4-15,0 0 4 16,0 0-4-16,0 2 1 15,0 6 4-15,0-2-4 16,-2 9 0-16,-9 0 0 16,-1-1 0-16,1 3-1 15,0-5 0-15,-3 3 0 16,4-3 2-16,-4 2-7 16,1-4 7-16,0 2-2 15,3-6 3-15,2-2-3 0,5-4 0 16,1 0-2-16,2 5 2 15,0-5-5 1,0 0 3-16,0 0-1 0,0 0 0 16,0 0 2-16,0 0-3 15,0 0-4-15,0 0-5 16,0 0-20-16,0 0-68 16,0-9-112-16</inkml:trace>
  <inkml:trace contextRef="#ctx0" brushRef="#br0" timeOffset="28813.06">21101 2907 469 0,'0'0'53'0,"0"0"-53"0,0 0-8 16,0 0 8-16,0 0 39 15,0 0-9-15,0 0-24 16,0 0 1-16,0 0 6 15,0 0 9-15,0 0-9 16,0 0 0-16,0 0 5 16,0 0 6-16,0 0-8 15,0 0 2-15,0 0 5 16,0 0 8-16,0 0 1 16,0 0-5-16,0 0 0 15,0 0-3-15,0 0 3 16,0 0-6-16,0 0 7 15,0 0-6-15,0 0 0 16,0 5-6-16,-2 0-3 16,-5 9-6-16,0 6 4 0,-5 3-7 15,-1 0-3-15,0-2-1 16,3-5-2-16,4-4-6 16,2-3-11-16,1-9-28 15,3 0-24-15,0 0-51 16,0 0-92-16</inkml:trace>
  <inkml:trace contextRef="#ctx0" brushRef="#br0" timeOffset="30092.07">21359 2755 534 0,'0'0'168'0,"0"0"-105"16,0 0-14-1,0 0 25-15,0 0-5 16,0 0-11-16,-9 0-20 0,9 0-13 16,0 0-2-16,0 2-10 15,0 14-10-15,0 7 2 16,0 4 1-16,0 1-1 15,0 4-4-15,0 1 0 16,-2-1 0-16,0-5-1 16,0-5 0-16,2-3-10 15,0-7-4-15,0-5-4 16,0-4-3-16,0-3 6 16,0 0-6-16,0 0 1 15,0 0-13-15,0-6 9 16,0-14 7-16,-8-4 11 15,0-5 2-15,1 1 3 0,3 0 1 16,0 4 1-16,0 2 5 16,2 4 3-1,2 6 1-15,0 2-6 0,0 3 0 16,0 2-1-16,0-1-1 16,6 3-1-16,13-6-1 15,6 3 0-15,4 4 2 16,2 0-2-16,-6 2-1 15,-6 0-5-15,-6 0 5 16,-3 2 1-16,-6 3-2 16,-2-2 1-16,-2 6 1 15,0-2 7-15,0 5 10 16,-16 6 2-16,-8 0-7 0,0-1-9 16,2-8 3-16,6-5-3 15,9-2-3-15,0-2-23 16,0 0-27-16,3 0-128 15,2 0-492-15</inkml:trace>
  <inkml:trace contextRef="#ctx0" brushRef="#br0" timeOffset="31364.96">21647 2855 499 0,'0'0'48'0,"0"0"-46"15,0 0 9-15,0 0 51 16,0 0-24-16,0 0 11 16,0 0-19-16,-47 26-9 15,36-14 2-15,3 0-1 16,1 4 4-16,4 1-10 16,0 1-8-16,3-2-8 15,0 0 0-15,0-2 0 16,0-2 0-16,0-5-2 15,3 4-3-15,5-8 2 0,4 4-5 16,-1-7-1 0,5 0 2-16,1 0-3 0,-1-3-9 15,6-13-2-15,-4 0 3 16,2-3 12-16,-2 3-2 16,-2 3 6-16,-6 3 2 15,-1 5 0-15,-4 2 0 16,-5 1 3-16,3 2 7 15,-3 0 7-15,0 0 1 16,0 0-5-16,0 0 5 16,0 0-9-16,0 0-6 15,2 0-3-15,2 2 5 16,3 6 4-16,3 5-6 0,0-1-3 16,-4-1 1-16,1 1-1 15,-5-2-9-15,2-1 1 16,0-4-5-16,-2-3-11 15,0-2 1-15,0 0 15 16,0 0 5-16,0 0 0 16,0 0 3-16,3 0 1 15,-3 0 3-15,2-9 11 16,6-8 2-16,-2-3-5 16,1 2-11-16,3 3 0 15,-6 2 11-15,-1 8 0 16,0-2-7-16,0 5-5 0,3 1 0 15,-2 1-14 1,3-2-13-16,7 0-21 0,-1-1-76 16,1 1-162-16</inkml:trace>
  <inkml:trace contextRef="#ctx0" brushRef="#br0" timeOffset="32523.29">24094 2757 600 0,'0'0'59'0,"0"0"-59"16,0 0 0-16,0 0 12 15,0 0 42-15,0 0-11 16,47-5-1-16,-25 2-9 16,2-1-16-16,1-1-3 15,-4 3-2-15,0 2-12 16,-3-3 6-16,-2 3-2 15,-3-2-3-15,-4 2 0 16,-5 0-1-16,-3 0-10 16,-1 0-10-16,0 0-5 0,0 0-24 15,0 0-42-15,0 0-88 16,0 2-229-16</inkml:trace>
  <inkml:trace contextRef="#ctx0" brushRef="#br0" timeOffset="32870.41">24233 2763 498 0,'0'0'161'0,"0"0"-102"0,0 0-19 16,0 0 24-16,0 0-7 15,0 0-16-15,-3 79-13 16,3-48-14-16,0 1-2 16,0 1-2-16,0-4-4 15,0-2 0-15,0-3-4 16,0-4-2-16,0-3 3 16,0-8-3-16,0-4 5 15,0-2-4-15,0-3 2 16,0 0-3-16,0 0 0 0,0 0 0 15,0 0-2 1,0 0-11-16,0 0-14 0,0 0-28 16,5 0-66-1,8-3-140-15</inkml:trace>
  <inkml:trace contextRef="#ctx0" brushRef="#br0" timeOffset="34757.72">24264 2717 638 0,'0'0'193'16,"0"0"-193"-16,0 0-5 0,0 0-13 15,-89 106 18-15,72-82 3 16,11-3-1-16,6-4-2 15,0-4 1-15,0-6-2 16,13 0 2-16,5-5-2 16,0-2-6-16,0 0 1 15,2 0-1-15,-5-7 6 16,-1 0 1-16,-5 7 2 0,-7 0-2 16,-2 0 3-16,0 0 2 15,0 0-1-15,0 5-4 16,0 13-1-16,-14 7 1 15,-3-1 0-15,2-4 1 16,3-6-1-16,12-6 0 16,0-4-3-16,0 1-17 15,7-3-5-15,10-2 13 16,2 3-4-16,-2-3 9 16,-1 4 7-16,-5-1 0 15,-5 5-5-15,-6 4 5 0,0 2 9 16,0 5 3-1,-15 3-3-15,-7-2-7 0,-5-2-3 16,1-7 1 0,10-4-2-16,7-5-38 0,9-2-75 15,0-2-160-15</inkml:trace>
  <inkml:trace contextRef="#ctx0" brushRef="#br0" timeOffset="35293.9">24524 2893 118 0,'0'0'467'0,"0"0"-385"16,0 0-32-16,0 0 16 15,0 0 3-15,0 0-20 16,0-2-9-16,0 4-18 16,2 10-3-16,8 4-10 15,-2 1 1-15,3 3 2 16,3 2-5-16,-3 0-3 0,1-1 0 15,-2-2-4 1,-1-4 0-16,3-3 0 0,-1-3-1 16,-3-6-6-16,2-3-7 15,1 0-8-15,-1 0 6 16,6-7 7-16,0-15 7 16,0-10-6-16,-6-7 6 15,-5 6-7-15,-5 1 7 16,0 4 2-16,0 9 2 15,0 5 6-15,0 6 4 16,-5 3-3-16,5 5-6 16,-2 0 4-16,2 0-1 15,-2 0-4-15,2 0-2 16,0 0-13-16,0 0-34 0,0 0-59 16,0 3-67-1</inkml:trace>
  <inkml:trace contextRef="#ctx0" brushRef="#br0" timeOffset="36799.04">17415 2926 413 0,'0'0'39'0,"0"0"-31"16,0 0 35-16,0 0 54 16,0 0-9-1,0 0-36-15,0 0-11 0,0-3 6 16,0 3 2-16,0 0 0 15,0 0-24-15,0 7-10 16,-4 9-6-16,-5 0-9 16,-5 3-2-16,2-1 2 15,0-3-1-15,-1 1-5 16,4-4-14-16,0-4-9 16,6-3-42-16,3-5-26 15,0 0-159-15</inkml:trace>
  <inkml:trace contextRef="#ctx0" brushRef="#br0" timeOffset="37201.41">17544 2761 641 0,'0'0'66'0,"0"0"-66"15,0 0 19-15,0 0 48 16,0 0-15-16,0 0-23 15,0-6-22-15,0 6-2 16,10 0-2-16,15 0 6 16,6-3-4-16,4-2-3 15,1-2-2-15,-3 0 0 16,1-1-4-16,-10 2 4 16,-3 2-1-16,-11 2-1 15,-7 0 2-15,-3 2-9 16,0 0-1-16,0 0-63 15,-21 0-146-15</inkml:trace>
  <inkml:trace contextRef="#ctx0" brushRef="#br0" timeOffset="37525.55">17703 2747 157 0,'0'0'549'0,"0"0"-479"15,0 0-44-15,0 0 31 16,0 0 22-16,0 0-42 16,-7 0-17-16,7 8-6 15,0 10-5-15,0 8 4 16,0 6 2-16,0 0-8 16,0 0-3-16,0-4-3 0,7-2-2 15,0 0 2-15,-1-7-1 16,-1-4 3-16,-3-3-3 15,2-3-4-15,1-1 0 16,-2-4 1-16,1 0-14 16,-4 0 8-16,1-2-19 15,-1-2-1-15,3 0-11 16,-1 0-47-16,7 0-149 16</inkml:trace>
  <inkml:trace contextRef="#ctx0" brushRef="#br0" timeOffset="38148.58">18041 2916 426 0,'0'0'80'16,"0"0"-45"-16,0 0 26 16,0 0-4-16,0 0-6 15,0 0-9-15,0 0-6 16,0 0-5-16,0 0 9 15,0 0-6-15,0 0 14 0,-5 0-28 16,-9 0-11-16,-1 10-7 16,-1 3-1-16,-2 4-1 15,2-1 0-15,5-3-1 16,2 4-1-16,4-3-2 16,3-2-3-16,2-1 2 15,0 2 0-15,0-1 2 16,0-2-5-16,0-3 1 15,9 2 1-15,1-3-2 16,3-4-9-16,-2-2-1 16,2 0 1-16,1 0-9 15,-1 0 1-15,2-4-32 16,1-10-28-16,-3 0-134 0</inkml:trace>
  <inkml:trace contextRef="#ctx0" brushRef="#br0" timeOffset="38335.12">18041 2916 540 0</inkml:trace>
  <inkml:trace contextRef="#ctx0" brushRef="#br0" timeOffset="38699.16">18041 2916 540 0,'119'49'117'0,"-119"-49"-101"0,0 0 23 0,-2 0 22 0,2 0-13 15,0 0-24-15,0 5 0 16,0 2-5-16,0 4-5 16,0-2 6-16,0 3-9 15,0 0-6-15,0 1-1 16,0-1-4-16,0-1 0 15,0-1-1-15,0-3-8 16,2-1-3-16,-2-6 3 16,0 0 3-16,0 0 2 15,0 0 3-15,0 0-3 16,0 0 4-16,0 0-2 16,0 0-3-16,3-2-10 0,-1-12-7 15,0-4 5-15,4-3 12 16,1 3 1-16,2-1 3 15,0 3-2-15,0 3-1 16,-3 7 0-16,2 2-2 16,-2 4 2-16,-2 0-2 15,1 0-1-15,-1 0 1 16,6 0 6-16,-4 0-1 16,-2 0 0-16,1 0-1 15,-5 2 0-15,0-2-13 16,0 0-35-16,0 0-189 15</inkml:trace>
  <inkml:trace contextRef="#ctx0" brushRef="#br0" timeOffset="44121.64">17056 16586 406 0,'0'0'72'0,"0"0"-57"16,0 0-3-16,0 0 24 16,0 0 10-16,0 0-15 15,0 0-25-15,0 0-6 16,0 0 0-16,0 0 0 16,0-3 5-16,0 3-5 15,0 0 0-15,0 0 0 16,0 0 12-16,0 0 13 15,0 0 18-15,0 0-4 0,0 0-10 16,0 0 16 0,0 0-12-16,0 0-11 0,0 0-8 15,0 0 16-15,0 0-20 16,0 0-4-16,0 0 3 16,0 0-9-16,0 0 11 15,0 0-9-15,0 0 5 16,0 0-4-16,0 0 2 15,0 0 5-15,0 0-10 16,0 0 3-16,0 0 7 0,0 0-10 16,0 0 4-1,0 0-3-15,0 0-1 16,0 0 0-16,0 0 1 0,0 0-1 16,0 0 0-16,0 0 0 15,0 0 2-15,0 0-1 16,0 0 0-16,0 0-1 15,0 0 2-15,6 0 6 16,-1 0-7-16,0 0-1 16,2 0 1-16,-1 0 0 15,-1 0 3-15,4 0-1 16,-2 0-3-16,1 0 0 16,-1 0 0-16,0 0-6 0,0 0 7 15,-1 4-1 1,3-4 0-16,-1 0 2 0,0 2-1 15,3-2 3 1,-4 4-3-16,2-4 0 0,-1 0-1 16,-2 0 1-16,4 0-2 15,-1 5 1-15,0-5 0 16,3 0-3 0,-4 0 3-16,1 0 0 0,3 0 0 15,-4 0 2-15,1 0-2 16,-1 3 0-16,-1-3 2 15,3 0-1-15,-4 0-1 16,3 0 1-16,0 4 3 16,0-4 0-16,-3 0-4 15,4 0-2-15,-4 0 2 16,3 2 1-16,-3-2-1 0,2 5 0 16,1-5 0-1,-1 3 1-15,1 1-1 0,3-4-1 16,-2 5 1-16,1-5 0 15,-3 0 0-15,2 0 0 16,-1 0 0-16,1 0 0 16,-3 0 1-16,2 0-1 15,2 0 1-15,-3 0 0 16,1 0-1-16,3 0 0 16,-2 0 1-16,5 0-1 15,-3 0 2-15,-1 0-2 16,-2 0 0-16,2 0 1 15,0 0-1-15,1 0 2 0,-2 0-1 16,0 0 1 0,5 0-2-16,-4-5 0 0,4 1 0 15,-1 4 4-15,-1-3-4 16,3 3 1-16,-5-5-2 16,1 3 3-16,-1 2-4 15,-1-4 4-15,2 4 0 16,3 0-1-16,1 0-1 15,-3-3 2-15,6 3-2 16,-7 0-4-16,2-5 4 0,-2 5 0 16,1 0 0-1,-4 0 0-15,-3 0 0 16,3 0 1-16,-2 0-1 0,2 0 3 16,2-6-3-1,0 5 3-15,5-2-2 0,-3-1 1 16,0 0-2-16,0 4 1 15,-3-4-1-15,-1 4 0 16,-1-5 0-16,2 5 0 16,-2 0 0-16,1 0 1 15,1 0 0-15,0 0 2 16,-1 0-1-16,-1 0-2 16,2 0 0-16,-1 0 0 15,0 0 0-15,0 0 1 16,0 0 0-16,-3 0-1 15,1 0 0-15,0 0 1 0,0 0 1 16,0 0-1 0,3 0 2-16,0 0-2 0,-2 0 0 15,1-5-1-15,-3 5 2 16,2 0-2-16,-2 0 4 16,1 0-1-16,-1 0-3 15,-1 0 1-15,0 0 0 16,1 0 1-16,-1 0 1 15,1 0 1-15,0 0-1 16,0 0-3-16,0 0 1 16,-4 0-1-16,2 0 2 15,-1 0 0-15,-3 0 1 16,2 0-3-16,-2 0 3 0,2 0 0 16,3 0-1-16,2 0 2 15,-3 0-2-15,3 0-2 16,-1 0-3-1,-2 0 3-15,2 0 1 0,-2 0 0 16,3 0-1-16,-1 0 1 16,-2 5 0-16,1-5 1 15,-3 0-2-15,3 0 2 16,-3 0 3-16,3 0-3 16,-3 0-2-16,0 0 0 15,2 0 1-15,-2 5 0 16,1-5 0-16,1 0-1 0,-1 0 0 15,-1 0 7-15,0 0-5 16,-2 0 2-16,0 0-4 16,0 4 3-16,0-4 1 15,0 0 2-15,0 0-1 16,0 0 1-16,0 0-5 16,3 0-2-16,-3 0-3 15,2 0 3-15,-2 0 1 16,0 0 0-16,0 0-6 15,0 0-3-15,0 0-2 16,0 0-43-16,-16-4-86 0,-4-13-529 16</inkml:trace>
  <inkml:trace contextRef="#ctx0" brushRef="#br0" timeOffset="49869.26">20335 16629 408 0,'0'0'45'0,"0"0"-29"16,0 0 10-16,0 0 23 15,0 0 24-15,0 0-23 16,0 0-13-16,5-2 3 15,-5 2-19-15,0-3 3 16,0 3 1-16,0 0-13 0,0 0-12 16,0 0 11-1,0 0 0-15,0 0-9 0,0 0-2 16,0 0 7 0,3 0 5-16,-3 0-4 0,0 0-4 15,0 0-1-15,0 0 6 16,2 0-2-16,-2 0 2 15,0 0-3-15,2 0 5 16,0 0-1-16,-2 0-10 16,1 0 5-16,-1 0 1 15,0 0-6-15,0 0 1 16,0 0-3-16,0 0 2 16,4 0 0-16,-4 0 6 15,0 0-6-15,0 0 0 16,0 0-1-16,0 0 1 0,0 0 1 15,0 0-1 1,0-5 0-16,0 5 0 0,0 0 0 16,0 0-5-16,0 0 5 15,0 0-1-15,0 0 0 16,0 0-6-16,0 0 4 16,0 0-4-16,0 0 5 15,0 0 1-15,0 0 0 16,0 0 1-16,0 0 4 15,0 0-4-15,0 0-1 16,0 0-1-16,0 0 4 16,0 0-2-16,0 0 3 15,0 0 0-15,0 0-3 16,0 0-2-16,0 0-2 0,0 0-8 16,0 0 5-16,0 0-20 15,0 0-7-15,0 0 0 16,0 0 1-16,0 0-8 15,0 0-10-15,0 0-12 16,0 0-18-16,0 0-1 16,0 0-23-16,0 0-239 15</inkml:trace>
  <inkml:trace contextRef="#ctx0" brushRef="#br0" timeOffset="51890.83">20338 16605 461 0,'0'0'71'0,"0"0"-23"16,0 0 7-16,0 0 25 15,0 0-22-15,0 0-10 16,0 0-14-16,0 0-8 16,0 0 8-16,0 0-3 15,0 0-25-15,0 0 1 16,0 0-7-16,0 0 3 16,0 0-3-16,0 0-5 15,0 0 5-15,0 0 0 16,0 0 1-16,2 0 2 0,5 0-1 15,4 0 4 1,3 0 5-16,1 0-6 0,3 0 4 16,2 0-6-16,0 0 1 15,-2 0-4-15,-1 0 9 16,0 0-2-16,-7 0-4 16,-1 0 2-16,1 0-3 15,-5 0 0-15,3 0 0 16,0 0-1-16,4 0 5 15,-1 0-4-15,-1 0 1 16,4 0 0-16,-3 2 1 16,-1-2-3-16,1 0 0 15,-6 5-1-15,5-5 0 16,-1 0 0-16,0 0 3 0,2 0-3 16,0 0 0-1,-2 0 0-15,2 0 2 0,1 0 1 16,-4 0-1-1,2 0-2-15,1 0 0 0,-3 0 0 16,-3 0 0-16,-1 0 2 16,0 0-2-16,2 0 0 15,-3 0 1-15,4 0-1 16,2 0 0-16,1 0 0 16,-2 0 0-16,3 0-5 15,-1 0 5-15,0 0 0 0,-1 0 1 16,-4 0-1-1,4 0 0-15,-5 0 5 16,1 0-5-16,-2 0-5 16,2 0 5-16,2 0 0 0,0 0 0 15,-3 0 0-15,3 0 0 16,-3 0 0-16,1 0 0 16,-1 0 0-16,3 0 0 15,0 0 0-15,1 0 0 16,-1 0 4-16,0 0-8 15,0 0 4-15,-1 0 0 16,2 0 0-16,0 0 0 16,-1 0 0-16,-2 0 0 15,3 0 0-15,-4 0 0 0,1 0 0 16,2 0 0 0,-3 0 6-16,0 0-12 0,1 0 12 15,1 0-12-15,0 0 6 16,0 0 0-16,-4 0 1 15,2 0-1-15,3 0-1 16,-5 0 1-16,2 0 0 16,2 0 1-16,-5 0-1 15,4 0 0-15,0 0 2 16,1 0-2-16,0 0 1 16,2 0-1-16,-2 0 0 15,3 0 2-15,0 0-3 16,0 0 1-16,0 0 0 0,-1 0 1 15,0 0-1-15,-2 0 0 16,-3 0 0-16,-1 0 0 16,-1 0 0-16,4 0 0 15,0 0 0-15,2 0 0 16,-1 0-1-16,1 0 1 16,-1 0 1-16,1 0-1 15,2 0 0-15,-2 0 0 16,2 0-2-16,-5 0 1 15,0 0 1-15,1 0 1 16,0 0-1-16,-1 0 0 16,5 0 0-16,0 0 2 15,0 0 0-15,2 0-2 16,-3 0-1-16,6 0 0 0,-1 0 1 16,5 0 0-1,1-5 0-15,-6 5 2 0,-3-2-1 16,2 2-2-16,-3 0 1 15,2 0-5-15,-2 0 10 16,0 0-10-16,-3 0 5 16,3 0 0-16,-2-4 4 15,2 4-4-15,0 0-4 16,0 0 4-16,-2-3 0 16,-3 3 0-16,0 0 0 15,-1 0 0-15,1 0 0 0,-2 0 5 16,0 0-5-1,1 0 0-15,2 0-5 0,-1 0 5 16,2 0 0 0,3 0 0-16,1 0 0 0,-3 0 1 15,1 0-1-15,0 0 0 16,0 0 4-16,-4 0-4 16,3 0 0-16,-3 0-4 15,2 0 4-15,-1 0 2 16,0 0-2-16,-3 0-1 15,3 0 1-15,-3 0 0 16,2 0 4-16,0 0-4 16,1 0 0-16,2 0-3 15,-3 0 3-15,1 0 1 0,1 0 0 16,-5 0-1 0,5 0 0-16,-6 0 0 0,2 0 4 15,-2 0-3-15,0 0 0 16,0 0-1-16,3 0 0 15,-1 0 3-15,-2 0-2 16,2 0-1-16,0 0 1 16,-2 0-1-16,0 0 1 15,0 0-1-15,0 0 1 16,3 0 0-16,-3 0 0 16,0 0 2-16,0 0 0 15,0 0 5-15,0 0-7 16,0 0-1-16,0 0 1 15,0 0 0-15,0 0-1 0,2 0 0 16,-2 0-13-16,0-5-3 16,0-2-29-1,0-8-92-15,0-2-291 0</inkml:trace>
  <inkml:trace contextRef="#ctx0" brushRef="#br0" timeOffset="-212337.61">659 17128 136 0,'0'0'217'0,"0"0"-162"16,0 0-17-1,0 0-11-15,0 0 22 0,0 0 40 16,0 0-1 0,-6 5 33-16,6-5-114 0,0 0 17 15,0 0 19-15,-1 0-1 16,1 0-12-16,0 0 2 15,-2 0 0-15,2 0-7 16,0 0-14-16,0 0 11 16,0 0 1-16,0 0-8 15,0 0-5-15,0 0-10 16,0 0 0-16,0 0 0 16,0 0-1-16,0 0-1 15,0 0 1-15,0 0-5 16,0 0 1-16,7 0 4 15,11 4 1-15,3-3 1 0,6 3 3 16,0-4-2-16,2 5 1 16,5-1-3-16,-1-4 4 15,0 0-3-15,-2 0 0 16,2 0-1-16,-5 0-3 16,-2 0 3-16,-1 0 0 15,-2 0 1-15,-1 0-1 16,-2 0 2-16,2 0-2 15,-1 0-2-15,-2 0 2 16,1 0 3-16,-1 0-3 16,-2 0-3-16,-1 0 3 0,-3 0 0 15,1 0 0 1,-5 0-1-16,1 0 1 0,-3 0 1 16,2 0 2-16,-2 0-3 15,-3 0-3-15,3 0 3 16,-3 0 0-16,1 0 0 15,-3 0 0-15,-2 0-1 16,0 0 1-16,0 0 1 16,0 0-1-16,3 0-4 15,-3 0-22-15,0 0-22 16,0 0-27-16,-3 0-61 16,-11 0-167-16</inkml:trace>
  <inkml:trace contextRef="#ctx0" brushRef="#br0" timeOffset="-211402.19">1209 17040 219 0,'0'0'402'0,"0"0"-293"15,0 0-92-15,0 0 15 16,0 0 13-16,0 0-10 16,-6-2-8-16,6 2-27 0,0 0 3 15,0 0-6 1,0 0 0-16,0 0-1 0,0 0-19 16,0 0 10-16,0 0 6 15,0 0 2-15,0 0 5 16,0 0 0-16,0 0 2 15,0 0-2-15,0-4 5 16,0 4 12-16,0 0 14 16,0 0 14-16,0 0 8 15,-2 0-13-15,2-3-7 16,0 3-9-16,-3 0 11 16,3 0-16-16,0 0-3 0,0 0-1 15,0 0-10 1,0 0-5-16,0 0 2 0,0 0-5 15,0 0 3-15,0 0 0 16,0 0-1-16,16 0 2 16,4 7-3-16,3 0 3 15,-1 0-2-15,-3 3 1 16,-1 2 0-16,0-6 1 16,-4 3-1-16,-1-2-1 15,-1 0 1-15,-4 1-2 16,-1-8-3-16,-3 0-1 15,-2 4 2-15,-2-4 4 16,1 0 0-16,-1 0 2 16,0 0 0-16,0 0-1 15,0 0 0-15,0 4 3 0,0-3-3 16,0 7 7-16,0 11-3 16,-3 3-5-16,-8 4 1 15,3-9-1-15,-4 2 4 16,3-1-4-16,-2-9 1 15,2 3-1-15,2-1 2 16,1-7 1-16,2 4 0 16,-1-6 1-16,3 2 0 15,-1-4-1-15,1 0-3 16,2 3 0-16,0-3 0 16,0 0 0-16,0 0 0 15,0 0 0-15,0 0-2 16,0 0 2-16,0 0 1 15,0 0-1-15,0 0-1 0,0 0 0 16,0 0-3 0,0 0 1-16,0 0-1 0,0 0 0 15,0 0 0-15,0 0 1 16,0 0 1-16,0 0-1 16,0 0 0-16,0 0 1 15,0 0-5-15,0 0-2 16,0 0-15-16,0 0-28 15,0 0-32-15,0 0-96 16,0-12-229-16</inkml:trace>
  <inkml:trace contextRef="#ctx0" brushRef="#br0" timeOffset="-207564.7">13292 17293 44 0,'0'0'129'0,"0"0"-96"16,0 0 34-16,0 0 28 16,0 0-36-16,0 0-16 0,0 0 1 15,-14-3 25-15,12 3-6 16,0 0-15-16,0 0 7 16,0 0-13-16,2 0 1 15,-2-5-16-15,2 5-6 16,0 0-13-16,0 0 8 15,0 0 6-15,0 0-4 16,0 0-14-16,0 0 8 16,0 0 8-16,0 0-5 15,0 0 1-15,0 0-3 16,0 0-1-16,0 0-8 16,0 0 1-16,0 0-5 15,0 0 0-15,0 0-1 16,0 0 1-16,0 0-1 15,6 0 0-15,16 0 1 0,4 0 2 16,6 5 3-16,1-2-1 16,-1 3-3-16,4-6 0 15,-3 3 4-15,-2-3-5 16,0 5 2-16,1-1-1 16,-3 1 0-16,0 0 2 15,-3-1-6-15,-6 0 5 16,-4-4-2-16,-10 0 0 15,-1 0 1-15,-4 0 2 16,-1 0-3-16,0 0-2 0,0 0 2 16,0 0 3-16,0 0-3 15,0 0-1-15,0 0-17 16,0 0-32-16,0 0-15 16,0 0-47-16,0 0-74 15,-3 0-151-15</inkml:trace>
  <inkml:trace contextRef="#ctx0" brushRef="#br0" timeOffset="-207185.71">13573 17258 549 0,'0'0'75'0,"0"0"-69"0,0 0-5 16,0 0-2-16,0 0-5 16,0 0 6-16,0-9-6 15,0 9-3-15,1 0-33 16,4 0 16-16,-1 0 14 16,-4 0-2-16,3 0 13 15,-3-5 1-15,0 5 12 16,0 0-9-16,0 0-3 15,0 0-3-15,0 0-4 16,0 0-5-16,0 0 12 0,0 0 0 16,0 0 1-1,0 0 9-15,0 0 4 0,0 0 7 16,0 0 1-16,0 0-22 16,0 0-48-16,2 0-75 15,0 0-146-15</inkml:trace>
  <inkml:trace contextRef="#ctx0" brushRef="#br0" timeOffset="-207040.12">13573 17258 198 0</inkml:trace>
  <inkml:trace contextRef="#ctx0" brushRef="#br0" timeOffset="-206495.56">13573 17258 198 0,'57'-35'343'0,"-57"35"-247"0,-2 0-74 0,2 0 23 0,0 0 20 15,0 0-14-15,0 0 1 16,0 0-21-16,0 0-5 16,0 0-15-16,0 0-4 15,0 0-7-15,0 0 0 16,0 0 2-16,0 0-2 15,0 0 10-15,0 0-9 16,0 0 1-16,6 8 14 16,12 2-3-16,-1 2-7 15,-4-2-2-15,-1-3-4 0,0 0 0 16,1 1 1 0,-3-3 0-16,-5-2-1 0,3 3-2 15,-4-6-2-15,-2 0 4 16,0 0 5-16,-2 0-5 15,0 0 0-15,0 0 0 16,0 0 2-16,0 3-2 16,0-3 2-16,0 0 0 15,0 0-2-15,0 0 0 16,0 0 0-16,0 0 1 16,0 5 0-16,0 4 8 0,0 4-6 15,0 6 0 1,-16 2-3-16,1-3 0 0,-2 1 0 15,-1-2 3-15,0-3-3 16,2-2 0-16,0-2 0 16,8-2 1-16,1-4 2 15,5-4 2-15,0 2-2 16,2-2-3-16,0 0 0 16,0 0 0-16,0 0 0 15,0 0 0-15,0 0-1 16,0 0 1-16,0 0 0 15,0 0-2-15,0 0 0 0,0 0-11 16,0 0-22 0,0 0-45-16,0 0-119 15,2 0-238-15</inkml:trace>
  <inkml:trace contextRef="#ctx0" brushRef="#br0" timeOffset="-193148.89">19309 17241 383 0,'0'0'66'16,"0"0"-9"-16,0 0 25 15,0 0-12-15,0 0 4 16,0 0-26-16,0 0 18 16,0 0-11-16,-8-6-7 15,8 6-8-15,-2 0-10 16,2 0-2-16,0 0-8 15,0 0-5-15,0 0-14 16,0 0 0-16,0 0 1 0,0 0-2 16,6 0 3-1,17 0 11-15,4 0-4 0,6-4-1 16,5 4-8-16,0-4 4 16,7 4-5-16,-8 0 5 15,2 0-2-15,-7-4-3 16,-4 4 0-16,-4 0-3 15,-6 0 3-15,-8 0 0 16,0 0 2-16,-5 0-2 16,-3 0-1-16,0 0-1 15,-1 0 2-15,-1 0 0 16,3 0 0-16,-3 0 0 16,0 0-7-16,0 0-4 0,0 0-12 15,0 0-8 1,0 0-43-16,0-11-62 0,0-1-54 15,0 7-262-15</inkml:trace>
  <inkml:trace contextRef="#ctx0" brushRef="#br0" timeOffset="-192202">19725 17040 383 0,'0'0'67'0,"0"0"-22"16,0 0 0-16,0 0 25 15,0 0-35-15,0 0-13 0,-2 0 5 16,-1 0 18 0,3 0-6-16,0 0-16 0,-3 0 20 15,3 0-3 1,0 0 12-16,0 0-11 0,0 0-8 15,0 0-1-15,0 0-12 16,0 0-7-16,0 0-6 16,0 12 4-16,10-2 1 15,4 2-12-15,1-2 0 16,-1 2 0-16,1-2 0 16,1-1 0-16,-1 0 1 15,-1 0-1-15,-1-4 0 16,-1 4 0-16,-4-5-1 15,1-4 1-15,0 3 0 16,2 4-1-16,-2-7 2 16,0 4-2-16,0 0 3 0,-4 0-3 15,1-4 1-15,-6 4-1 16,2-4 0-16,-2 0 1 16,0 0 0-16,2 0 0 15,-2 0 0-15,0 0 0 16,0 0 0-16,2 0 0 15,-2 0-1-15,0 0 1 16,0 0 0-16,0 0 2 16,0 0-1-16,0 0-1 15,0 0 10-15,0 0-9 16,0 2 8-16,0 2-3 16,0-1 2-16,-2 11 2 15,-11 3-9-15,-3-3 3 0,1 8-7 16,-1-5 7-16,0 3-3 15,-1-3-1-15,2 1 0 16,1 0 5-16,0-4-5 16,7-2 0-16,1-7 0 15,4 0 0-15,2-5-5 16,0 4 9-16,-2-4-4 16,2 4 0-16,-3-4 1 15,1 0-1-15,2 0-5 16,0 0 5-16,0 0 1 15,0 0-1-15,0 0 0 16,0 0 0-16,0 0 0 16,0 0-1-16,0 0 0 15,0 0-3-15,0 0 3 0,0 0-22 16,0 0-20-16,0 0-27 16,0 0-157-16,2 0-525 15</inkml:trace>
  <inkml:trace contextRef="#ctx0" brushRef="#br0" timeOffset="-188001.31">16628 17253 563 0,'0'0'126'0,"0"0"-66"16,0 0-12-16,0 0 25 15,0 0-3 1,0 0-25-16,0 0 0 0,-4-4-19 15,4 4-8-15,0 0 5 16,0 0-5-16,0 0-10 16,0 0-8-16,0 0-1 15,0 0-1-15,18 0 2 16,9 0 5-16,4 0-2 16,3 0-1-16,-3 9 0 15,-2-4 1-15,-4-1-3 16,-2-1-1-16,-2 4 1 15,-1-7 3-15,-5 4-3 0,-1 0-2 16,-3-4 2 0,0 5 1-16,-4-5-1 15,-3 0-1-15,1 0 1 0,-5 0-1 16,0 3-3-16,2-3 4 16,-2 0-3-16,0 0-4 15,0 0 3-15,0 0-8 16,0 0 1-16,0 0-9 15,0 0-8-15,0 0-28 16,0 0-31-16,0 0-37 16,0 0-84-16,0 0-292 15</inkml:trace>
  <inkml:trace contextRef="#ctx0" brushRef="#br0" timeOffset="-187111.16">16954 17205 429 0,'0'0'79'0,"0"0"0"16,0 0 1-16,0 0 10 15,0 0-20-15,0 0-6 16,0 0-5-16,0 0-32 15,0 0 13-15,0 0-12 16,0 0-3-16,0 0 1 16,0 0-9-16,0 0-10 15,0 0-2-15,0 0-5 0,0 0 0 16,0 0-2 0,0 0 0-16,0 0 0 0,7 0 2 15,9 0-2-15,-3 7 4 16,-2 0-2-16,2-3 3 15,-4 0-3-15,1 4-2 16,-4-8 2-16,-2 6-3 16,0-6 3-16,-1 0 1 15,-3 0-1-15,0 0 0 16,0 0 0-16,0 0 5 16,0 3-3-16,0-3-1 15,0 0 2-15,0 5 4 16,0-1-5-16,0 6-1 15,0 2-1-15,-9 6-2 16,-6 5 0-16,3-6 2 0,-4 1-1 16,3 0 1-1,3-4 2-15,-2 0-2 0,3-5-1 16,0 0-1-16,0-1-1 16,5-4 3-16,-2 1-2 15,5-5 2-15,-1 1 0 16,0 3 0-16,0-4-1 15,-1 0 0-15,1 4 1 16,-2 0 2-16,0-4-2 16,1 4 0-16,0-4-2 15,1 0 1-15,0 5 2 16,2-5-2-16,0 0-1 16,0 0 2-16,0 0 0 15,0 0 0-15,0 0-3 0,0 0 2 16,0 0 1-1,0 0-5-15,0 0 4 0,0 0-7 16,0 0-3-16,0 0-24 16,0 0-60-16,0 0-104 15,0 0-488-15</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4-27T01:46:52.937"/>
    </inkml:context>
    <inkml:brush xml:id="br0">
      <inkml:brushProperty name="width" value="0.05292" units="cm"/>
      <inkml:brushProperty name="height" value="0.05292" units="cm"/>
      <inkml:brushProperty name="color" value="#FF0000"/>
    </inkml:brush>
  </inkml:definitions>
  <inkml:trace contextRef="#ctx0" brushRef="#br0">916 13828 618 0,'0'0'142'16,"0"0"-138"-16,0 0 0 15,0 0-4-15,0 0 32 16,0 0 18-16,0 0-25 15,0 0-4-15,2-3-2 16,-2 3 1-16,0 0 1 16,0 0-10-16,0 0-6 15,0 0-3-15,4 0-1 16,3 0-1-16,7 0 2 16,5 0 5-16,8 0 1 15,4 0-4-15,2 0 10 0,3 0-14 16,2 0 2-1,-2 0-2-15,2 0 0 0,-5 0 0 16,-2 0 0-16,-6 0 1 16,-3 0-1-16,-7 0-1 15,-3 0-2-15,-3-5 1 16,-5 3-24-16,1 2 15 16,-5-2-24-16,0 0-9 15,0-4-41-15,0-4-87 16</inkml:trace>
  <inkml:trace contextRef="#ctx0" brushRef="#br0" timeOffset="516.03">1283 13721 613 0,'0'0'120'16,"0"0"-98"-16,0 0-19 15,0 0 6-15,0 0 30 16,0 0-6-16,0 0-17 16,0 0-7-16,7 0 15 0,8 0-16 15,-1 0-2 1,-1 0-6-16,5 0 3 0,0 0-1 15,-3 0-1-15,4 0 2 16,-2 0 4-16,-1 0-7 16,1 0 1-16,-5 0 1 15,-3 0-2-15,-6 5-4 16,-3-5 4-16,0 2 11 16,0 0 3-16,0-2 6 15,0 3 1-15,0 8-2 16,0 3-3-16,-8 7-13 15,-10 0 4-15,1 4 5 16,-6 1 0-16,5-3-6 0,1 1-2 16,3-4-2-16,5-6-2 15,5-5 1 1,2-9-1-16,2 0-1 0,0 0 1 16,0 0-2-16,0 0 1 15,0 0-18-15,0 0-36 16,-5 0-68-16,-1-17-376 15</inkml:trace>
  <inkml:trace contextRef="#ctx0" brushRef="#br0" timeOffset="3665.47">13794 14002 141 0,'0'0'329'0,"0"0"-280"16,0 0-7-16,0 0 17 0,0 0 9 15,0 0-10-15,0 0-11 16,0 0 2-16,0 0 2 16,0 0-20-16,0 0-27 15,0 0 6-15,0 0-9 16,0 0 2-16,0 0-3 16,0 0 0-16,0 0 1 15,0 0-1-15,4 0 0 16,2 0 0-16,4 0 5 15,-4 0-1-15,-2 0 0 16,5 2 2-16,-5 0-5 16,6 0 2-16,-1 1 0 0,-1-1-2 15,6 0 0-15,-3-1 2 16,0 4 3-16,4-5-2 16,-3 0-1-16,-1 0 1 15,2 0-1-15,0 0-2 16,1 0 0-16,4 0 4 15,-2 0-4-15,4 0 1 16,-1 0 0-16,2 0 0 16,-1 0 0-16,-5 0-2 15,1 0 0-15,-4 0-2 16,5 0 2-16,-4 0 1 16,3 0 0-16,-3 0-1 15,1 0 0-15,-3 0 0 0,0 0-1 16,1 0 0-16,-2 0 1 15,1 0 0-15,2 0 2 16,-1 0-3-16,2 0 2 16,-1 0-2-16,3 0 2 15,-1 1-1-15,-1-1 0 16,-1 0 0-16,2 3 0 16,-3-3 0-16,1 1 0 15,-2 2 0-15,-2-3 0 16,0 1 0-16,0-1-1 15,0 0 1-15,-2 3 0 16,8-3 1-16,0 0-1 0,4 1 0 16,0-1 0-1,2 0 0-15,-1 0 0 0,-3 0 2 16,1 0-2-16,0 0 0 16,-2 3 0-16,-1-3-2 15,-1 0 2-15,-1 0 2 16,1 0-2-16,1 1 0 15,1-1 0-15,-1 0 0 16,1 0 0-16,-3 0-2 16,1 5 2-16,-1-5 2 15,-2 0-2-15,3 2-2 16,-6 0 2-16,4-2 0 16,-2 1 2-16,2-1-2 15,-1 2 1-15,0-2-1 16,2 0 0-16,1 0 0 0,-1 0 0 15,3 0 1-15,-5 0-1 16,1 0 0-16,-2 2 0 16,1 1-1-16,-1-1 1 15,0-2 0-15,-1 0 3 16,3 4-3-16,-1-4-3 16,3 1 3-16,-4 1 0 15,1 0 1-15,-1-2-1 16,0 3 2-16,0-3-4 15,1 2 2-15,-2-2 0 16,-1 2 0-16,1 0 3 16,0-2-3-16,0 1-4 0,0-1 4 15,0 3 0 1,-1-3 1-16,2 0-1 0,-2 1 0 16,2-1 0-16,-2 0 0 15,1 3 0-15,-1-3 2 16,-4 1-2-16,-1-1-1 15,2 0-1-15,-5 0 2 16,0 0 1-16,0 0 1 16,0 3 1-16,0-3 5 15,0 0-8-15,0 0 5 16,0 0 3-16,0 0-8 16,0 0 0-16,0 0 2 15,0 0 0-15,0 0 1 0,0 0 0 16,0 0-1-16,0 0-2 15,0 0-18-15,0-4-42 16,-10-8-158-16</inkml:trace>
  <inkml:trace contextRef="#ctx0" brushRef="#br0" timeOffset="11585.68">17276 14079 191 0,'0'0'229'15,"0"0"-181"-15,0 0-25 16,0 0 1-16,0 0 48 16,0 0-32-16,0 0-12 15,-4-3 10-15,4 2-2 0,0 1-17 16,0 0 1-16,-2 0 14 15,2 0 6-15,0 0-19 16,0 0-3-16,0 0 18 16,0 0-18-16,0 0-8 15,0 0-2-15,0 0-7 16,0 0 1-16,0 0 0 16,0 0 0-16,0 0-2 15,0 0-1-15,0 0 0 16,0 0 0-16,0 0 2 15,0 0 0-15,2 0-1 16,8 0 0-16,-1 0 0 16,1 0 1-16,0 0-1 0,1 0 0 15,-3 0 3 1,2 0 1-16,-2 0-4 0,-1 0 1 16,2 0 1-16,-2 0 1 15,0 0-2-15,-1 0 3 16,1 0-4-16,1 0 2 15,0 0-2-15,0 0 1 16,-1 0 3-16,2 0-4 16,0 0 2-16,-1 0 0 15,3 0-2-15,-1 0-3 16,1 0 3-16,1 0 1 16,1 0 1-16,1 0-1 0,1-2-1 15,-1 2 3-15,-3 0-3 16,1 0 3-16,-2 0-3 15,-4 0 0-15,3 0 0 16,0 0 5-16,5 0-3 16,-2 0-2-16,6 0 1 15,0 0 1-15,0 0-2 16,0 0 0-16,0 0 0 16,-4 0 3-16,-4 0-3 15,1 0 0-15,-1 0 3 16,-4 0-3-16,-1 0 1 15,-3 0 3-15,2 0-4 16,3 0 1-16,2 0-1 0,4 0 0 16,3 0 2-1,-1 0-2-15,1 0 0 0,-1 0-1 16,-1 0 1-16,-3 0 0 16,0 0 0-16,-1 0 1 15,-2 0-1-15,-1 0 2 16,4 0-2-16,-2 0 0 15,4 0 0-15,3 0 3 16,-1 0-3-16,3 0 3 16,1 0-3-16,-2 0 1 15,1 0-1-15,-3 0 0 16,0 0-1-16,1 0 1 16,0 0 1-16,2 0-1 15,-2 0-1-15,-2 0 1 0,3 0 1 16,-4 0-1-16,3 0 0 15,-2 0 1-15,5 0-1 16,0 0 0-16,-2 0 0 16,1 0 1-16,-5-2-1 15,-1 0 0-15,-4 2 0 16,-1 0 0-16,-1 0 0 16,-1 0 0-16,4-3 0 15,-2 3-1-15,4 0 1 16,0 0 0-16,-2 0 0 15,4 0 1-15,-3 0-1 16,-3-2 0-16,3 2 0 16,-3 0 0-16,0 0 1 0,-3 0-1 15,0 0 0-15,-2 0 0 16,1 0 0-16,-1 0-1 16,-2 0 1-16,1-2-1 15,-1 2 2-15,0-1-1 16,0 1 1-16,0 0-1 15,0 0 5-15,0 0-4 16,0 0 0-16,0 0 4 16,0 0-5-16,0 0 4 15,0 0-4-15,0 0-3 0,0 0-32 16,0-4-138 0</inkml:trace>
  <inkml:trace contextRef="#ctx0" brushRef="#br0" timeOffset="16165.57">20485 14108 511 0,'0'0'133'0,"0"0"-112"16,0 0 26-16,0 0 19 16,0 0 4-16,0 0-9 15,0 0-33-15,0 0-1 16,0 0-12-16,0 0 7 15,0 0 6-15,0 0-15 16,0 0 0-16,0 0-3 16,0 0-7-16,0 0 0 15,0 0-3-15,0 0 0 16,0 0 0-16,0 0-1 16,0 0 1-16,0 0 0 0,0 0 0 15,0 0 0-15,0 0 0 16,0 0 4-16,0 0-4 15,2 2 10-15,10-2 0 16,-4 0-5-16,1 0 0 16,1 0-4-16,0 0-1 15,-1 0 1-15,1 0 2 16,-4 0-1-16,3 0-2 16,-3 0-4-16,4 0 4 15,-5 0 2-15,5 0-2 16,-1 0 2-16,-2 0-2 15,2 0 3-15,-4 0 0 0,3 0-3 16,1 0 0-16,0 0 1 16,-1 0-2-16,2 0 1 15,-1 0 0-15,-2 0-1 16,5 0 1-16,-4 0 0 16,0 0 0-16,-1 0 1 15,2 0 0-15,0 0-1 16,-2 0 0-16,5 0 0 15,-3 0-1-15,0 0 2 16,0 0-2-16,1 0 3 16,-2 0-4-16,3 0 3 15,-3 0-2-15,0 0 2 16,1 0-2-16,-2 0 1 0,2 0 0 16,0 0 0-1,-3 0 0-15,3 0-1 0,-1 0 2 16,2 0-2-16,-1-2 2 15,-2 2-1-15,2-1 0 16,-4 1 1-16,5 0-1 16,-3 0 1-16,0 0-1 15,1-2-1-15,0 2 0 16,5-2 1-16,-3 0 0 16,4 2 1-16,-1-5-2 15,0 5 1-15,3-3-1 16,-1 1 1-16,-1 0 0 15,-2 0-1-15,1 2 1 16,-2-3 0-16,3 2 0 0,-3 1 0 16,1 0 0-16,2 0 0 15,2-3-1-15,0 3 3 16,-2-1 1-16,5-2-3 16,-4 2-4-16,1 1 4 15,-1-2 2-15,-1 0-2 16,1 2 0-16,-3 0 0 15,1 0-1-15,-1 0-2 16,-6 0 3-16,1 0 0 16,-5 0 0-16,0 0 3 15,-2 0-3-15,0 0 1 16,0 0 0-16,0-2 6 16,0-1 3-16,0 1-5 0,0 2 4 15,0 0-7-15,0 0 3 16,0-3-3-16,0 3-2 15,-25-6-44-15,-21 1-144 16,-12 3-589-16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4-27T01:33:42.779"/>
    </inkml:context>
    <inkml:brush xml:id="br0">
      <inkml:brushProperty name="width" value="0.05292" units="cm"/>
      <inkml:brushProperty name="height" value="0.05292" units="cm"/>
      <inkml:brushProperty name="color" value="#FF0000"/>
    </inkml:brush>
  </inkml:definitions>
  <inkml:trace contextRef="#ctx0" brushRef="#br0">22505 1296 580 0,'0'0'99'16,"0"0"-67"-16,0 0 21 16,0 0 16-16,0 0-12 15,0 0-14-15,0 0-18 16,0 7 2-16,0-7-3 15,0 0-5-15,0 2-8 16,0 0-6-16,0 1 4 16,0 4-9-16,0 3 6 15,0 0 7-15,0 2-11 16,0 4 7-16,0-1-8 0,0-2 0 16,2 3 0-1,-2-4 0-15,1 1 1 0,-1-3-2 16,0-3-1-16,3 0 1 15,-1-2 3-15,-2 2-3 16,3-3-1-16,1 2-2 16,-2-2 3-16,3 1 0 15,0 0-1-15,-1-2 1 16,0 2-1-16,4-3 0 16,3 0 1-16,4-2-2 15,7 0 2-15,9-2 0 16,9-22 3-16,10-7-1 15,3-4 2-15,2-6-4 16,-5 7-3-16,-3 5 1 16,-5 3 0-16,-4 6 0 0,-5 5 2 15,-4 4 1-15,-4 2-1 16,-7 6-1-16,-3-2 0 16,-3 5 1-16,-6 0 0 15,-1 0-1-15,-3 0-1 16,-2 0 2-16,0 0-2 15,0 0 2-15,0-2 5 16,0 0-4-16,0 0 3 16,0 2-2-16,0-2-2 15,0 0-16-15,2-4-64 16,-2-8-98-16,0-2-593 16</inkml:trace>
  <inkml:trace contextRef="#ctx0" brushRef="#br0" timeOffset="2799.79">23305 3676 446 0,'0'0'211'0,"0"0"-141"16,0 0-39-16,0 0 20 15,0 0 3 1,0 0-6-16,-7 0-21 0,7 0-9 16,0 0-3-16,0 0 4 15,0 0-2-15,0 5-9 16,0 15-5-16,0 3 3 15,2 0-1-15,7 1-4 16,-1-7 0-16,-3 0-1 16,4-2 0-16,0-1-1 15,3-5 0-15,-1-1 0 16,3-3 1-16,5-5-2 16,4 0 2-16,6-2 0 15,8-27 11-15,13-8-2 0,4-9-5 16,-1-5-1-16,0 8-3 15,-6 4-1-15,-7 10 1 16,-2 6 0-16,-7 9 0 16,-6 5 0-16,-9 9-1 15,-8-3 1-15,-4 3 0 16,-1 0-7-16,-3 0 7 16,0 0 1-16,0 0-1 15,0 0-3-15,0 0-8 16,0 0-53-16,-15 8-53 15,-13 10-296-15</inkml:trace>
  <inkml:trace contextRef="#ctx0" brushRef="#br0" timeOffset="5722.05">23512 4850 68 0,'0'0'63'0,"0"0"-8"15,0 0-3 1,0 0-24-16,0 0 40 0,0 0-28 15,0 0-6-15,0 0-5 16,0 0-10-16,0 0-6 16,0 0-1-16,0 0-12 15,0 0 0-15,0 0 0 16,0 0 0-16,0 0 0 16,0 0 0-16,0 0 1 15,0 0 4-15,0 0 2 16,0 0 5-16,0 0 14 15,0 0 15-15,0 0-22 0,0 0 2 16,-2 0-10 0,2 0-10-16,0 0-1 0,0 0 5 15,0 0-5 1,0 0 5-16,0 0-5 0,0 0 1 16,0 0 0-16,0 0 5 15,0 0-6-15,0 0 2 16,0 0 1-16,0 0 5 15,0 0-8-15,0 0 0 16,0 0 0-16,0 0 3 16,0 0-2-16,0 0 2 15,0 0-3-15,0 0 3 16,0 0-3-16,0 0 1 16,0 0 1-16,0 0 3 15,0 0-2-15,0 0-3 0,0 0-4 16,0 0 4-16,0 0 0 15,0 0 0-15,0 0-1 16,0 0 1-16,0 0 1 16,0 0 4-16,0 0-4 15,0 0 0-15,0 0-1 16,0 0 4-16,0 0-4 16,0 0 0-16,0 0-2 15,0 0 4-15,0 0-4 16,0 0 0-16,0 0 2 15,0 0 8-15,-2 0-4 16,2 0-4-16,0 0-2 0,0 0 2 16,0 0 4-16,0 0-4 15,0 0-1-15,0 0 0 16,0 0-7-16,0 0-4 16,0 0 7-16,0 0-2 15,0 0 6-15,-4 0 0 16,1 0-7-16,-1 0-26 15,-1 0 34-15,5 0 5 16,-2 0-5-16,0 0 0 16,2 0-1-16,0 0 2 15,-3 0 0-15,3 0-1 16,0 0 0-16,0 0 3 16,0 0 3-16,-3 0-2 0,3 0-1 15,0 0 5-15,0 0 4 16,0 0 4-16,0 0-6 15,0 0-5-15,0 0 1 16,0 0 5-16,0 0 9 16,0-1-7-16,0 1 3 15,0 0 2-15,0 0 2 16,0-3 8-16,-1 3-6 16,1 0 3-16,0 0-13 15,0 0 14-15,0 0 7 16,0 0-19-16,0 0 0 15,0 0 0-15,0 0-10 0,0 14-3 16,0 7 11-16,11 2 20 16,1 3-19-16,1-6-10 15,1 1 2 1,-4-4-5-16,3-2 0 0,1-3-1 16,-1-4 1-16,5-4 0 15,0-2 0-15,6-2 0 16,10 0 0-16,6-14-2 15,7-18 2-15,4-9 4 16,3-5-4-16,-6 5 2 16,-2 2-2-16,-4 5 2 15,-5 2-4-15,2 4 1 16,-3 2 1-16,-1 4-1 16,-8 7 0-16,-10 4 0 15,-7 8-3-15,-6 3 2 0,-4 0 2 16,0 0 1-16,0 0 0 15,0 0-1-15,0 0 4 16,0 0-4-16,0 0-5 16,0 0-18-16,0 0-74 15,0 3-132-15</inkml:trace>
  <inkml:trace contextRef="#ctx0" brushRef="#br0" timeOffset="6743.36">21859 6360 66 0,'0'0'41'0,"0"0"15"16,0 0 20-16,0 0 21 15,0 0-44-15,0 0-10 16,-8-2-13-16,8 0-1 16,0 2-2-16,0 0 31 15,0-2-23-15,0 2-9 16,0 0 10-16,0 0-2 15,0 0 5-15,0 0-16 16,0 0-14-16,0 0-9 0,0-1 0 16,0 1 1-16,0 0 3 15,0 0 4-15,0 0-5 16,0 0-2-16,0 0 4 16,0 0-4-16,0 0 0 15,-2 0 0-15,2 0 1 16,0 0-2-16,0 0 5 15,0 0-5-15,0 0-5 16,0 0 3-16,0 0-13 16,0 0 2-16,-2-3-2 15,-2 2-18-15,-3-3-56 16,1-5-24-16,-2-1-85 16</inkml:trace>
  <inkml:trace contextRef="#ctx0" brushRef="#br0" timeOffset="7530.89">21776 6270 323 0,'0'0'75'0,"0"0"-43"16,0 0-4-16,0 0 17 15,0 0 21-15,0 0-5 16,0 0-26-16,0 0 4 16,0 0-2-16,0 0-10 15,0 0-4-15,0 0 3 0,0 0-5 16,0 0 2-16,0 0 5 15,0 0-1-15,0 0-4 16,0 0-14-16,0 0-6 16,0 0-3-16,0 0 1 15,0 0 4-15,2 5-3 16,5 15 0-16,1 1 20 16,4-3-13-16,-2 1-3 15,3-4-6-15,-5 1 10 16,3 0-3-16,1-5-3 15,-5 1-4-15,3-5 1 16,1-2-1-16,7-1 0 0,9-4-1 16,10 0 1-1,15-14 15-15,8-22-4 0,9-7-3 16,0-5-8-16,-4-1 0 16,-2 3 0-16,-10 9-7 15,-6 7 7-15,-10 5 0 16,-5 10-2-16,-3 1 2 15,-2 6-3-15,-7 1 3 16,-4 6 0-16,-3-1-1 16,-9 2-7-16,-2 0 8 15,-2 0 0-15,0 0 2 16,0 0 5-16,0 0-5 16,0 0-1-16,0 0-2 15,0 0-26-15,0 0-121 16,0 0-253-16</inkml:trace>
  <inkml:trace contextRef="#ctx0" brushRef="#br0" timeOffset="31415.9">3829 10110 466 0,'0'0'53'0,"0"0"-21"16,0 0 4-16,0 0 1 16,0 0 14-16,0 0-27 15,0 0 16-15,0 0-10 0,0 0 11 16,-72 12-21 0,57-2-2-16,-3 5-3 0,-3 2-9 15,3 1 2-15,3 3 7 16,-2 0 8-16,1 2-13 15,1-2-8-15,-1 4 1 16,1 3 4-16,-2-4 7 16,2 3 3-16,0-2-7 15,4-1-3-15,2 4-3 16,-1-1-4-16,4 8 1 16,1 2-1-16,5-3 2 15,0-1-2-15,0 2 0 16,5-3-3-16,17 1 1 15,5-1 2-15,7-1 0 0,3-2 0 16,3-4 0-16,7-1 0 16,5-2-1-16,1-6 1 15,5-4 0-15,-2-6 0 16,-1-1 0-16,-1-5-1 16,-3 0 1-16,0 0 0 15,-3-7-2-15,-2-11 0 16,-3-10-5-16,-1-8 3 15,-5-8 1-15,-3-8 0 16,-7-6-8-16,-5-10 7 16,-5-7 4-16,-5-5 3 15,-7 1-3-15,-5 4 1 16,0 9 4-16,-21 8-1 0,-9 12 5 16,-7 8-5-1,-7 6 3-15,-3 11 16 0,-2 9-4 16,0 8-13-16,-2 4 3 15,2 0 0-15,4 0-2 16,7 2 2-16,9 8-9 16,6-2 2-16,13-2-4 15,4-2 2-15,0 2-5 16,6-2-6-16,0 5-6 16,0 0-17-16,0 7-6 15,0 3-60-15,21-4-86 16,0-5-471-16</inkml:trace>
  <inkml:trace contextRef="#ctx0" brushRef="#br0" timeOffset="32607.04">6891 10441 483 0,'0'0'106'16,"0"0"-61"-16,0 0 25 16,0 0-2-16,0 0-4 15,0 0-23-15,-37 0 28 16,26 0-38-16,0 0 4 0,-5 3-15 15,-7 12 2 1,2 2-12-16,-4 6-9 0,3 3 4 16,1 2-2-16,6 1-1 15,2-1-2-15,10 7 0 16,1 6-3-16,2 8 4 16,0 2-1-16,0 5 0 15,18-1 0-15,7-2-1 16,2-2 0-16,-2-8 1 15,7 0-2-15,6-8-1 16,3-2-3-16,10-8 2 16,-2-4 4-16,2-7-6 15,-2-6-6-15,-3-5 2 16,4-3-1-16,-2 0 4 16,0-21-2-16,-4-4 3 0,1-10 2 15,-8-7 0-15,-3-6 1 16,-5-6 1-16,-11-3 1 15,-7-2 2-15,-9-7 2 16,-2 7 9-16,0-1 9 16,-17 3-7-16,-10 8-2 15,-2 6-2-15,-7 9-2 16,-2 10 4-16,-5 10-3 16,-1 8 5-16,-1 6 2 15,-2 0-3-15,5 15-5 16,11 0 1-16,11 1-6 15,7-4-3-15,6-4-9 0,3-1-19 16,4-2-6-16,0-1 2 16,0 2-1-16,0-3-17 15,0-3-67-15,0 0-161 16</inkml:trace>
  <inkml:trace contextRef="#ctx0" brushRef="#br0" timeOffset="39921.33">675 14408 324 0,'0'0'93'15,"0"0"-61"-15,0 0 4 16,0 0 31-16,0 0 15 16,0 0-16-16,0 0-6 15,-8 0-6-15,8 0-3 16,-2 0 11-16,2 0-23 15,0 0-3-15,0 0-6 16,0 0-6-16,0 0 1 16,0 0-11-16,0 7-4 0,0 14-10 15,0-2-3-15,6 6-5 16,-2-5 8-16,0-4 0 16,-2-3-7-16,0-4-18 15,-2 1-6-15,0-4-41 16,0-2-63-16,-2-4-119 15</inkml:trace>
  <inkml:trace contextRef="#ctx0" brushRef="#br0" timeOffset="40041.85">675 14408 788 0</inkml:trace>
  <inkml:trace contextRef="#ctx0" brushRef="#br0" timeOffset="40108.19">675 14408 788 0,'-156'-141'62'0,"156"141"-62"0,0 3-3 0,0-3-10 0,0 0-13 0,0 5-14 15,0-1-48-15,4-4-173 16</inkml:trace>
  <inkml:trace contextRef="#ctx0" brushRef="#br0" timeOffset="40546.89">771 14304 539 0,'0'0'200'0,"0"0"-174"16,0 0 4-1,0 0 10-15,0 0 2 0,0 0-7 16,0 78-17-16,0-72-15 15,4-3-3-15,0 1 0 16,-2-2-5-16,3 1 1 16,-5-3-13-16,0 0-22 15,5 0 11-15,4 0-7 16,4 0 15-16,5-18 10 16,4-13-13-16,0-4-7 15,3-2-42-15,-3 5-9 16,0 11 26-16,-4 12 40 0,-4 9 15 15,-1 0 23-15,-2 0 57 16,0 22-23-16,0 6-34 16,-2 2-2-16,-6 1 1 15,-3-4 10-15,0-8 2 16,0-10 0-16,0-2-13 16,0-2-20-16,0-5-1 15,0 0 0-15,0 0-43 16,0-5-51-16,-3-16-157 15</inkml:trace>
  <inkml:trace contextRef="#ctx0" brushRef="#br0" timeOffset="40894.99">1134 13967 566 0,'0'0'143'0,"0"0"-91"16,0 0-24-16,0 0 7 16,0 0 3-16,0 0 12 15,33 134 4-15,-18-90-18 16,4 4-9-16,1 2-10 15,-6-2-8-15,3-2 0 0,-6-6-8 16,-2-4-1-16,-2-10-1 16,-5-3-1-16,-2-5-2 15,0-4-11-15,0-6-3 16,0-2-15-16,0-6-24 16,-2 0-80-16,-10-4-75 15,2-17-250-15</inkml:trace>
  <inkml:trace contextRef="#ctx0" brushRef="#br0" timeOffset="41600.23">1172 14357 630 0,'0'0'94'16,"0"0"-85"-16,0 0-8 15,0 0 29-15,0 0 11 16,0 0-19-16,-3 0-7 15,3 0 17-15,11 0 0 16,4 0-20-16,1 0-9 16,0 2 4-16,0-2-7 15,0 0-1-15,0 0-2 16,1 0-5-16,-4 0-9 16,1-9-5-16,-3-2 8 15,-6 1 1-15,4 0 1 16,-7-2 4-16,-2 2-4 0,2 0 8 15,-2 2 3-15,2 4 1 16,-2-1 0-16,0 2 1 16,0 1 1-16,0 2 17 15,0 0-6-15,0 0 11 16,0 0-3-16,0 5-18 16,-4 6-6-16,2 1 2 15,-1 2 1-15,3 0 0 16,0 2-1-16,0 2 0 15,0-6 1-15,9 0-12 16,0-1-1-16,2-4 3 16,-2 0 5-16,2-6-5 0,-2-1-10 15,2 0-3-15,0 0 10 16,3-8-4-16,-3-7-2 16,5-3 12-16,-2 1 6 15,1 7 0-15,0 1 0 16,-1 6 1-16,-5 3 0 15,1 0 10-15,-1 0 5 16,0 0 5-16,2 12 13 16,-3 2-14-16,0-1-10 15,-1 0 8-15,-3-2-8 16,0-8-4-16,1 1-5 16,-3-4 0-16,5 0 0 15,0 0 0-15,2 0-1 16,-2 0 1-16,8 0-3 15,-2-7-2-15,-1-7-4 0,-4-5 2 16,-3-3-17-16,-3 5-40 16,0-6-88-16,-2 9-254 15</inkml:trace>
  <inkml:trace contextRef="#ctx0" brushRef="#br0" timeOffset="43046.87">1940 14337 24 0,'0'0'130'0,"0"0"-78"15,0 0-4-15,0 0 63 16,0 0-50-16,0 0-29 15,0 0 3-15,0 0 17 16,0 0 33-16,0 0-49 16,0 0-8-16,0 0 19 15,0 0-10-15,0 0 6 16,0 0-7-16,0 0 4 16,0 0-1-16,0 2-16 15,0 4-8-15,0 6-8 16,6 0-4-16,2 2-2 0,-1-2-1 15,-3-2 1-15,-1-2-1 16,1-6-4-16,-1 1 2 16,-3-3-8-16,0 0-6 15,2 0-13-15,2 0-25 16,3-5 31-16,3-13 9 16,2 0 9-16,1-4 4 15,1 4-3-15,-1 0-1 16,-2 10 3-16,-3 2 1 15,2 6 2-15,-6 0-1 16,1 0 11-16,-3 0 4 16,0 0 3-16,3 11 1 0,-3 1-9 15,-2-1-2 1,0-3 6-16,0-5-2 0,0-3-8 16,0 0-4-16,0 0-23 15,0 0-21-15,5 0 20 16,1-3 11-16,2 1 11 15,9 0-1-15,-2 2 3 16,1 0-1-16,-1 0 3 16,-3 0 5-16,-1 7-5 15,-3 2 14-15,-2 6-6 16,-5-6 1-16,2 3-9 16,-3-6-2-16,2-3-3 15,-2-3-23-15,0 0-41 16,0 0-88-16,0-18-138 15</inkml:trace>
  <inkml:trace contextRef="#ctx0" brushRef="#br0" timeOffset="43377.69">2382 14333 460 0,'0'0'174'15,"0"0"-115"-15,0 0-33 16,0 0-7-16,0 0-10 16,0 0-9-16,7 14-5 15,-1-14-6-15,4-5 10 0,0-8-4 16,-1 0 5-16,1-6 0 16,-2 6-3-16,-3 4 2 15,-3 4 2-15,-2 2 14 16,0 3 37-16,0 0 12 15,0 0-29-15,0 0 3 16,-7 3-4-16,-3 14-20 16,-2 1 2-16,2 0-16 15,5-2 0-15,0-4 0 16,5-4-18-16,0-5-45 16,0-1-120-16</inkml:trace>
  <inkml:trace contextRef="#ctx0" brushRef="#br0" timeOffset="47351.27">2403 14377 142 0,'0'0'22'0,"0"0"-8"15,0 0 36-15,0 0 72 16,0 0-84-16,0 0 2 16,0 0 0-16,0 0-2 0,0-32 30 15,0 32-28-15,0 0 4 16,0 0-10-16,0 0 1 16,2 0 0-1,-2 0 4-15,0 0-3 0,0 0-1 16,0 0 0-16,0 0-15 15,0 0-12-15,0 0-2 16,0 5-4-16,0 2-2 16,0 3 0-16,0 0 0 15,0 1 0-15,0-2 0 16,0-1-1-16,4-4 1 16,0 2-6-16,3-3-15 15,1-1-1-15,0-2-20 0,-2 0 22 16,1 0-5-16,-1 0 24 15,2-7 0-15,-4-9 0 16,-2 2 1-16,-1-2 1 16,-1 4-1-16,0 7 0 15,0 2 2-15,0 3-2 16,0 0 11-16,0 0 6 16,0 0-12-16,0 0 3 15,-7 0 8-15,-3 10-8 16,2 0-6-16,1 2-2 15,3-1-2-15,2-1 2 16,-2-2-9-16,2-3-22 0,2 4-8 16,0-6-50-16,0-3-83 15,2 0-160-15</inkml:trace>
  <inkml:trace contextRef="#ctx0" brushRef="#br0" timeOffset="47734.16">2567 14137 476 0,'0'0'58'15,"0"0"-46"-15,0 0 35 16,0 0 17-16,0 0 16 16,0 0-9-16,0 5-20 15,0 12 16-15,0 7-39 16,0 12-14-16,9 6 8 16,0 1-5-16,0 0-3 15,-3 0-14-15,1-8 9 16,0-2-8-16,0-6-1 15,-1-4 0-15,-1-7-1 16,-3-6-7-16,2-4-9 16,-4-5-21-16,2-1-24 0,6 2-47 15,-2-2-31-15,5 0-95 16</inkml:trace>
  <inkml:trace contextRef="#ctx0" brushRef="#br0" timeOffset="48208.2">2751 14446 597 0,'0'0'114'0,"0"0"-91"16,0 0-23-16,0 0 0 15,0 0 0-15,0 0-4 0,0 0 0 16,0-7 4-16,3-2 1 15,7-1 1-15,-4-2 1 16,1 4-5-16,-3 3 2 16,-2 1 0-16,0 3 0 15,-2 1-1-15,0 0 4 16,0-2 1-16,0 2-2 16,0 0 8-16,0 0-5 15,0 0 13-15,0 0-16 16,0 0 11-16,-2 0-3 15,-4 0 16-15,-1 0-23 16,3 2 1-16,-1 5 11 0,2 5-7 16,3 2-5-16,0 2-3 15,0-1-2-15,0 2 1 16,0-3 1-16,8 1 3 16,3 1-1-16,-3-3-2 15,4-6 0-15,-1 0 0 16,2-4 0-16,1-1-3 15,-1-2-11-15,1 0-22 16,-1-7-35-16,-5-8-61 16,4 1-217-16</inkml:trace>
  <inkml:trace contextRef="#ctx0" brushRef="#br0" timeOffset="49180.29">3011 14379 509 0,'0'0'169'0,"0"0"-139"0,0 0 2 16,0 0 19-16,0 0 15 15,0 0-43-15,0 0 14 16,-27 22-15-16,23-10-8 16,2 0-10-16,-1 4-4 15,3 2 0-15,0 3 0 16,0-1-1-16,0 0 1 15,0-4 2-15,0 0-2 16,7-4-5-16,2-1 0 16,-1-6-8-16,0-1-7 15,0-4-16-15,1 0 4 16,-1 0 9-16,4 0 1 0,-1-2 7 16,3-5 9-1,-5-10-3-15,2-1 5 0,-2 0-10 16,-5 0 6-16,3-1-1 15,-1 5 1-15,-1-2 0 16,-1 9 5-16,-4 0 3 16,0 5 1-16,0 2 5 15,0 0 9-15,0 0 6 16,0 0-7-16,0 0-6 16,2 0-2-16,-2 0-4 15,0 0-1-15,3 0-2 16,-3 0 1-16,0 0 0 15,0 0 1-15,0 0-1 16,0 0 0-16,0 0 0 0,0 0 3 16,0 0-1-16,0 0 27 15,0 0-8-15,0 0-3 16,0 2 3-16,0 11 0 16,0-5-21-16,2 6 0 15,3 0-1-15,1 0 0 16,1-2 1-16,1 1-3 15,0-6 3-15,-2 0-24 16,1-2-3-16,-3-1 11 16,4-4-9-16,-5 0 0 15,6 0 17-15,0-4-4 16,3-10 1-16,-4-4 10 16,1-3-5-16,1 2-4 0,-4-2 0 15,1 7-1 1,-3 5 11-16,0 4-5 0,-2 5 5 15,-2 0 8-15,0 0 27 16,3 0-16-16,4 10 13 16,0 8-8-16,-1 5-8 15,0-4 0-15,-3 0-4 16,-1-6-5-16,0-8-7 16,1-1-2-16,-1-2 2 15,0-2-23-15,1 1-2 16,3 1-20-16,0 7-71 15,4-3-428-15</inkml:trace>
  <inkml:trace contextRef="#ctx0" brushRef="#br0" timeOffset="49781.9">3456 14219 250 0,'0'0'126'16,"0"0"-65"-16,0 0-23 15,0 0-8-15,0 0-6 16,0 0 35-16,-2-51-24 0,2 51 16 16,0 0 9-16,0 0-7 15,0 0-11-15,0 0-5 16,0 17 0-16,0 7-15 16,2 8-8-16,10 6 8 15,-1 4 3-15,4 2-9 16,1 4-15-16,0-3 1 15,-3-8 0-15,-2-3 0 16,-2-8-2-16,0-6-1 16,-3-8 0-16,-1-3-4 15,-3-7-5-15,2 0-14 16,-4-2-7-16,6 0-49 16,2 0-53-16,3-18-3 15,7-6-31-15,-1 0-198 16</inkml:trace>
  <inkml:trace contextRef="#ctx0" brushRef="#br0" timeOffset="50262.36">3749 14388 575 0,'0'0'119'16,"0"0"-98"-16,0 0 4 15,0 0 43-15,0 0 1 16,0 0-43-16,-9 7-1 15,-1 2-4-15,4 0-9 0,2 1-9 16,-1 3-1 0,3-1-1-16,0 6 1 0,0 1-1 15,0 4-1-15,2 3 0 16,0-8 0-16,0 0-2 16,0-8-5-16,0-6-6 15,0-4-25-15,0 0-17 16,4 0 26-16,2 0-4 15,-1-14 12-15,3-4 13 16,0-8 5-16,-2 4 3 16,-1 3-1-16,-1 10 1 15,0-1 2-15,3 6 12 16,0 0 2-16,0 4 12 16,0 0-12-16,4 0 3 15,-2 0 1-15,-3 0-6 0,-2 0-2 16,3 0 11-16,-4 0-6 15,3 10-1-15,-3 4-11 16,1 1-3-16,-2 4 1 16,0-1-3-16,0-4-1 15,-2-1-15-15,1-4-3 16,-1-4-41-16,0-5-23 16,6 0-59-16,-4 0-211 15</inkml:trace>
  <inkml:trace contextRef="#ctx0" brushRef="#br0" timeOffset="50629.09">3934 14382 211 0,'0'0'461'16,"0"0"-402"-16,0 0-21 16,0 0 20-16,0 0 11 15,0 0-9-15,0 0-33 16,55 73-5-16,-52-62-11 15,-3-1-6-15,2-6-2 16,-2-2-3-16,0-2 0 16,0 0-3-16,0 0 0 15,0 1 0-15,0-1 0 16,0 0-1-16,0 0-1 16,0 0 5-16,2 0-2 0,2 0-15 15,-2 0 0 1,6-5 1-16,0-14 10 0,-1 1 6 15,2-1-3-15,0 2 3 16,0 7 0-16,-1 1 3 16,-3 5-3-16,0 4 0 15,-5 0-10-15,0 0-20 16,2-3-31-16,0 1-51 16,3-8-268-16</inkml:trace>
  <inkml:trace contextRef="#ctx0" brushRef="#br0" timeOffset="54993.35">4548 14395 164 0,'0'0'79'0,"0"0"-79"15,0 0 0-15,0 0 15 16,0 0-11-16,0 0 7 15,0 0 12-15,0 0 32 16,0 0-41-16,0 0 6 16,0 0 1-16,0 0-11 15,0 0-7-15,0 0-3 16,0 0 0-16,0 0 1 16,0 0-4-16,0 0-8 0,0 0 5 15,0 0 4 1,0 0 2-16,0 0 0 0,0 0-2 15,0 0 2-15,0 0 0 16,0 0 1-16,0 0 8 16,0 0-9-16,0 0 1 15,0 0 9-15,0 0-7 16,0 0-2-16,0 0-1 16,0 0 5-16,0 0-5 15,0 0-5-15,0 0 5 16,0 0 0-16,0 0 0 15,0 0 0-15,0 0 0 0,0 0 0 16,0 0 0 0,0 0 3-16,0 0 5 0,0 0-1 15,0 0 4-15,0 0-2 16,0 0 0-16,0 0-7 16,0 0 8-16,0 0-10 15,0 0 1-15,0 0-1 16,0 0 0-16,0 0-1 15,0 0 0-15,0 0-10 16,0 0 6-16,0 0 2 16,0 0 2-16,0 0 0 15,0 0 1-15,0 0 0 16,0 0 1-16,0 0-1 16,0 0 1-16,0 0 9 15,0 0-10-15,0 0 3 0,0-4-1 16,0 4-2-1,0-1 8-15,0 1-6 0,0 0 4 16,0 0-1-16,0 0 4 16,0 0 6-16,0 0 6 15,0 0 11-15,0 0-13 16,0 0 7-16,0 0 2 16,0 0 5-16,0 0-6 15,0 0-11-15,0 0-13 16,-2 0 9-16,0 0 6 15,0 0-4-15,-2 0-3 16,2 0 1-16,-1 0 0 0,-2 0 4 16,2 5-7-16,0 1-2 15,-1 2 5-15,3 5 1 16,1 1-8-16,0 4-3 16,0-1 2-16,0 6 3 15,0 0 11-15,8 8-2 16,0-1-12-16,3 2 4 15,1-9-6-15,-3 2-2 16,-3-4 0-16,1-9-9 16,-5-5-10-16,-2-5-33 15,0-2-11-15,0 0-52 16,0-4-92-16,0-12-230 16</inkml:trace>
  <inkml:trace contextRef="#ctx0" brushRef="#br0" timeOffset="55990.67">4482 14534 472 0,'0'0'69'15,"0"0"-36"-15,0 0 3 16,0 0-2-16,0 0-18 16,0 0-2-16,-2-5 23 15,18 5 8-15,-1-3-25 16,5 3-11-16,-3 0-5 15,2 0 1-15,-4 0 3 0,-1 0 7 16,-3 0-15-16,3 0 1 16,-4 0-1-16,-1 0 0 15,-2 0 0-15,0 0-4 16,-1 0-8-16,-1 0 6 16,-2 0 5-16,0 0-8 15,1 0 6-15,0 0-2 16,-2-2 0-16,-2 0 4 15,2-3 0-15,0 4-2 16,0 1 3-16,-2-4 0 16,2 0 0-16,-2 2 0 15,0-4 0-15,2 0 1 16,-2 0-1-16,5 1 0 16,-3 2-2-16,-2 3-2 15,2 0 8-15,-2 0-3 0,0 0-1 16,0 0 1-16,0 0 5 15,0 0 12-15,0 0 8 16,0 0-8-16,0 0 7 16,0 0 4-16,0 0-1 15,0 0-19-15,0 0-7 16,2 3 4-16,0 8-6 16,2-1-1-16,0-2-1 15,0 0-3-15,3-2-4 16,1 2-3-16,0-4 2 15,-2-1-15-15,3-3 4 16,-4 0 0-16,5 0-5 0,0 0-3 16,-6-15 15-16,2-3 7 15,-4 4-1-15,-2 3 1 16,0 4 6-16,0 7 2 16,0-5 2-16,0 2 16 15,0 1-2-15,-10 0-9 16,1 2 31-16,-1-2-27 15,4 2-2-15,2-3 6 16,1 3-10-16,3-1-6 16,0 1-4-16,0-4-4 15,0-4-3-15,0-2 9 16,3-1-3-16,7 4-4 16,2 2-3-16,1 1 6 0,-1 3 5 15,1 1 0 1,0 0 1-16,-1 0-5 0,-4 0 2 15,3 5 3-15,-4 0-8 16,-1 0 1-16,-1 2 3 16,2-1-7-16,-5-3 8 15,0 4 1-15,3-5-2 16,-5 0 3-16,0 2 2 16,2-4-1-16,1 0 0 15,-3 0 0-15,0 0 0 16,0 0 5-16,0 0-1 15,0 0-1-15,0 0 0 0,2 0-2 16,0-6-1 0,4-1 1-16,-2 3-1 0,1 3-2 15,3-3-23-15,-4-1-49 16,2 3-136-16</inkml:trace>
  <inkml:trace contextRef="#ctx0" brushRef="#br0" timeOffset="56832.35">5082 14405 487 0,'0'0'110'0,"0"0"-71"15,0 0-9-15,0 0 26 16,0 0-11-16,0 0-18 15,-9 3 10-15,9 11-22 16,0 5-11-16,0 4-3 16,0 3 3-16,2-4-4 15,7 0 0-15,-3-2 0 16,1-4 0-16,0-8-1 16,-1 1-3-16,3-4 1 0,2-5 2 15,3 0-7-15,6 0-2 16,2-5 0-16,1-16 4 15,1-4 6-15,-3-4-8 16,-8-1-4-16,-7 3 4 16,-2 4 5-16,-4 4 2 15,0 3 1-15,0 9 4 16,0 3 20-16,0 4 3 16,0 0 0-16,0 0 4 15,-8 0 1-15,-3 9-9 16,-1 9-2-16,4-4-8 15,3 5-6-15,3-1-6 16,2-2-1-16,0-1 0 0,2 2 0 16,13-5-1-16,4 0 1 15,-1-5 0-15,1 2-4 16,0-6 4-16,-4 3-5 16,-4-5 3-16,-2-1 3 15,-2 0-6-15,-3 0 5 16,-2 0-4-16,0 0-3 15,-2 0-24-15,0-16-21 16,0-4-11-16,0-2-136 16,0 3-419-16</inkml:trace>
  <inkml:trace contextRef="#ctx0" brushRef="#br0" timeOffset="59613.5">327 14025 368 0,'0'0'78'0,"0"0"-64"16,0 0 0-16,0 0 30 15,0 0 45-15,0 0-41 16,0 1 0-16,0 3-2 16,6 3-24-16,-1-1-10 15,2-4-10-15,-5 1-1 16,0-1-1-16,-2-2 5 15,0 2-3-15,0-2 27 16,0 0-5-16,0 0 3 0,0 0-7 16,0 0 11-16,0 0-13 15,0 0-7-15,0 0-4 16,0-4-6-16,0-11-1 16,0-12-1-16,0-3 1 15,0-5 0-15,0 6 1 16,2 0-1-16,7 0 1 15,5 3-2-15,3-4 2 16,8-2 0-16,6-1-1 16,2 1 1-16,8 4-2 15,-1 2 2-15,1 6-3 16,3 5 8-16,-4 3-7 16,-5 5 1-16,-3 3-3 0,1 4-3 15,-4 0 5-15,-2 0 1 16,-7 0-7-16,-5-2 6 15,-3 2 1-15,-8 0-7 16,-3 0-9-16,-1 0 2 16,0 0-18-16,0-5-2 15,0-8-25-15,0-1-83 16,-7 0-81-16</inkml:trace>
  <inkml:trace contextRef="#ctx0" brushRef="#br0" timeOffset="60033.25">771 13457 446 0,'0'0'209'15,"0"0"-139"-15,0 0-41 16,0 0 6-16,0 0 30 16,0 0-30-16,-7 0-23 15,7 0-7-15,0 0 0 16,9 0 2-16,11 0 4 15,2 0-2-15,2 0-9 16,1 0 1-16,0 2-1 16,-6-2-1-16,2 0-1 15,-7 0-6-15,-6 0 5 16,-1 3 2-16,-5-3-3 16,-2 0 4-16,0 3 4 15,0-3 9-15,0 2 8 0,0 7 1 16,0 6 0-16,0 16-6 15,0 8-16-15,-7 4 2 16,-2-4 13-16,-1-7-7 16,5-3 2-16,0-7-5 15,3-13-1-15,2-2-4 16,0-5-3-16,0-2-11 16,0 0-17-16,0 0-8 15,0 0-21-15,0 0-129 16,2-16-537-16</inkml:trace>
  <inkml:trace contextRef="#ctx0" brushRef="#br0" timeOffset="62647.13">9081 13447 470 0,'0'0'120'0,"0"0"-62"16,0 0-26-16,0 0 20 15,0 0 17-15,0 0-5 16,0 0-26-16,0 0 10 16,123 6-10-16,-55-6-24 15,10 0-12-15,5 0 3 0,-1 0-1 16,1 0-2-1,-10-3 0-15,-6-4-1 0,-9 3 0 16,-13-2 0-16,-11 3-1 16,-13 3-1-16,-9 0 0 15,-6 0 1-15,-3 0-1 16,-3 0-7-16,0 0-6 16,-9-3-39-16,-20-1-106 15,-11 4-202-15</inkml:trace>
  <inkml:trace contextRef="#ctx0" brushRef="#br0" timeOffset="64453.4">9210 13349 414 0,'0'0'66'16,"0"0"-61"-16,0 0-4 16,0 0 8-16,0 0 15 15,0 0 44-15,0-10-33 16,0 10-11-16,0 0-5 15,0 0 18-15,0 0-2 16,0 0 0-16,0 0-5 16,0 0-5-16,0 0-5 0,0 0 12 15,0 0 9 1,0 0-10-16,0 0-7 0,0 0-2 16,0 0-4-16,0 0-3 15,-6 0-11-15,-2 12 3 16,0 2-7-16,-4 5 0 15,1 1 0-15,-2-1 0 16,2-3 0-16,0 0 0 16,2-4 1-16,2-3-1 15,0-4 1-15,5-3 4 16,0 0-5-16,2-2 0 16,-2 0 0-16,2 0 0 15,0 0 4-15,-3 0-2 16,3 0-1-16,0 0 3 15,0 0 2-15,0 0 2 16,0 0-5-16,0 0 10 0,0 0-6 16,0 0-2-16,0 0-2 15,-2 0-2-15,2 3 1 16,-2-2-2-16,2-1 4 16,0 0 1-16,0 0-3 15,0 0 2-15,0 0 4 16,0 0-4-16,0 0-4 15,0 0 2-15,0 0 0 16,0 0-1-16,-2 0-1 16,2 0 1-16,0 0 1 15,0 0 0-15,0 0-2 0,0 0 1 16,0 0-6-16,0 2 11 16,0-2-6-16,0 0 0 15,0 0 0-15,0 0 0 16,0 0-7-16,0 0 7 15,0 0 4-15,0 0-4 16,0 0-3-16,0 0 2 16,0 0 1-16,0 0 0 15,0 0 5-15,0 0-5 16,0 0-4-16,0 0 4 16,0 0 0-16,0 0 4 15,0 0-4-15,0 0 0 16,0 0 0-16,0 0 0 0,0 0 0 15,0 0-6-15,0 0 5 16,0 0 1-16,0 0 0 16,0 0 0-16,0 0 0 15,0 0 0-15,0 0 3 16,0 0 0-16,0 0-3 16,0 0 6-16,0 0-4 15,0 0-1-15,0 0 1 16,0 0 4-16,-2 0-5 15,2 0 4-15,0 0-1 16,0 0 1-16,0 0-2 16,0 0 1-16,0 0-2 0,0 0 0 15,0 0-2 1,0 0-1-16,0 0-3 0,0 0 4 16,0 0 3-16,0 0-2 15,0 0-2-15,0 0-1 16,0 0 0-16,0 0 0 15,0 0 2-15,0 0 0 16,0 0-1-16,0 0 6 16,0 0-7-16,0 0 2 15,0 0 0-15,0 0 4 16,0 0-4-16,0 0 0 16,0 0-4-16,0 0 5 15,0 0-1-15,0 0 0 0,0 0 3 16,0 0-9-1,0 0 12-15,0 0-8 0,0 0 2 16,0 0-4-16,0 0 4 16,0 0 0-16,0 0-1 15,0 0 1-15,0 0-2 16,0 0 2-16,0 0 0 16,0 0-1-16,0 0 1 15,0 0 0-15,0 0-2 16,0 0 5-16,0 2-3 15,2 4 0-15,7 3-4 16,-3-2 4-16,3 0 0 16,0 0 1-16,0 3-1 15,3 2 0-15,1 3 1 0,-2-6 0 16,-2 1-1-16,2-2 0 16,1-1 0-16,-2-3 0 15,-1 4 0-15,-4-3 0 16,8 4-1-16,-4-4 1 15,3 2 0-15,-2-4 0 16,-3 2 0-16,-1-1 0 16,-1-3 0-16,-2 2 1 15,-1-3-1-15,-2 0 0 16,0 0 0-16,0 0 0 16,0 0 2-16,0 0 2 15,0 0 0-15,0 0-4 16,0 0 1-16,0 0 0 0,0 0-1 15,0 0-10-15,0 0-16 16,0 0-73-16,0 0-157 16</inkml:trace>
  <inkml:trace contextRef="#ctx0" brushRef="#br0" timeOffset="70137.38">10024 13258 475 0,'0'0'115'0,"0"0"-82"16,0 0 2-16,0 0 22 15,0 0 1-15,0 0 6 16,0 0-26-16,-4 0 14 16,4 0-23-16,0 0-6 0,0 0 6 15,0 0-6 1,0 7-9-16,4 15-8 0,13 3-3 16,4 6-3-16,-3-3 1 15,-1-2-1-15,-1-2 0 16,-5-6 0-16,0-4 1 15,-4-8-1-15,-2-3-1 16,-3-3-1-16,-2 0-3 16,0 0-4-16,0 0 0 15,0 0 5-15,0-5-6 16,0-17 3-16,4-12 4 16,-2-2 3-16,2-3 0 15,-1 8 4-15,-1 8-4 0,0 7 0 16,-2 9 0-1,2 5-5-15,-2 2 5 16,0 0 0-16,0 0 0 0,0 0 3 16,0 0-3-16,3 0 0 15,-3 0-12-15,0 0-12 16,0 0-12-16,2 0-84 16,1 6-96-16,1 4-384 15</inkml:trace>
  <inkml:trace contextRef="#ctx0" brushRef="#br0" timeOffset="70965.42">10329 13291 427 0,'0'0'228'0,"0"0"-188"16,0 0-31-16,0 0 23 16,0 0 46-16,0 0-26 15,-2 9-24-15,2 12-16 16,0 4 2-16,2-6-8 16,3-1-3-16,3-9-3 15,-3-4 0-15,-2-3-3 16,1-2-8-16,-4 0-15 0,2 0-4 15,0 0 4-15,3-8 9 16,1-8 17-16,-2-1-3 16,-1 5 1-16,-3 5 2 15,0 1 1-15,0 4 18 16,0 2 3-16,-3-2 2 16,-5 2-9-16,-3 0 18 15,-3 0-23-15,5 0 1 16,5 0-1-16,0 0-7 15,4 0-3-15,0 0-6 16,0 0-20-16,0 0-7 16,0 0-10-16,0 0 6 0,11 0 16 15,-1 0 3 1,4-6-4-16,-1-5 1 0,1-1 1 16,-3-1 7-16,0 1-1 15,3-5 9-15,-1-1 5 16,3-1-6-16,-3-6 2 15,3 1 1-15,-8 2-1 16,-1 5 1-16,-1 2 3 16,-6 7 2-16,1 4 8 15,-1 2 12-15,0-1 22 16,0 3-3-16,0 0-14 16,5 0-15-16,-5 0-5 15,0 0 2-15,0 0-5 0,0 0 5 16,0 0 16-16,2 0 8 15,0 0-7 1,2 15-9-16,3 11-7 0,1 8 1 16,2 7-3-16,-7 0 7 15,5 1-5-15,-2 4-2 16,4-9-3-16,-2-2-4 16,-1-3 0-16,-1-11-1 15,1-4-1-15,-4-9-6 16,1-5-1-16,-4-1-4 15,0-2-13-15,1 0-17 16,-1 0-44-16,4-8-35 16,0-16-83-16,2-8-150 15</inkml:trace>
  <inkml:trace contextRef="#ctx0" brushRef="#br0" timeOffset="71404.28">10695 13253 627 0,'0'0'98'0,"0"0"-66"15,0 0 13-15,0 0 3 16,0 0-7-16,0 0-10 16,-4 73-24-16,4-62-7 15,0-2 1-15,8 3-2 16,5-5-1-16,1-1-17 0,-1-2-7 15,1-4 0-15,-3 0 7 16,-1 0 1-16,2 0-4 16,-3-8 17-16,-3-1 5 15,2-3-6-15,-4-1 11 16,0-1-5-16,1 2 0 16,-3 3 0-16,0 8 0 15,-2-1 3-15,0 2 21 16,2 0 5-16,-2 0-4 15,0 0 12-15,0 0-16 16,4 2-2-16,4 10-12 16,-2 2-2-16,3 0-5 0,2 0 0 15,-4-2 0 1,0-3-2-16,-4-2-19 0,2-2-23 16,0-5-22-16,2 0-21 15,0 0-80-15,-3 0-113 16</inkml:trace>
  <inkml:trace contextRef="#ctx0" brushRef="#br0" timeOffset="72298.74">10998 13230 712 0,'0'0'90'16,"0"0"-73"-16,0 0 11 0,0 0 52 16,0 0-21-16,0 0-38 15,13 49-15-15,-7-37-3 16,1 2-2-16,0 0-1 16,0 1 0-16,-2 0-3 15,4-4-5-15,-1 0-11 16,-1-5 11-16,-1-2-9 15,1-2-17-15,-3-2-5 16,1 0 2-16,0 0 4 0,1 0 20 16,1-14 13-1,0-2-5-15,2 0 5 0,-1 0 1 16,-3 4-1-16,-1 1 1 16,-1 6 4-16,-2 0 15 15,2 5-4-15,-3 0 2 16,3 0 2-16,-3 0-10 15,2 0 3-15,0 0-6 16,2 0 7-16,1 0 0 16,1 3-13-16,4-1-1 15,-2 0-19-15,3-2-25 16,1 0 11-16,-1 0 16 16,3-11 2-16,-6 3 10 15,1 4-5-15,-5 3 7 16,-2 1 6-16,4 0-1 0,-5 0 35 15,6 0-15 1,-3 0-8-16,3 0-5 0,-1 0 3 16,0 4-4-16,0 0-7 15,-1 0-1-15,3 0-4 16,-1-3-4-16,4 4-14 16,0-3 7-16,3 0 1 15,1-2-8-15,1 0 10 16,-1 0 3-16,1 0-17 15,0 0-14-15,-5-17 10 16,-2 0 15-16,-3-4 3 16,-3 4 0-16,-2-1 12 0,2 5 19 15,-3 5 6-15,0 4 21 16,0 4-14-16,0 0 13 16,0 0-23-16,0 0 6 15,0 0-2-15,0 0 10 16,0 4-28-16,0 8 3 15,0 2-10-15,0 3 0 16,0 3-1-16,0-3 0 16,0 1 1-16,6-2-1 15,2-4-3-15,-2-1 3 16,3-1 2-16,-3-6-2 16,4-2-2-16,-4-2-6 15,3 0-18-15,1 0-21 16,-4 0-3-16,3-16-50 15,-3-2-210-15</inkml:trace>
  <inkml:trace contextRef="#ctx0" brushRef="#br0" timeOffset="73174.22">12144 13142 432 0,'0'0'269'16,"0"0"-197"-16,0 0-42 15,0 0 14-15,0 0 12 16,0 0-9-16,-14 107-33 15,14-91-11-15,0-6-6 16,0-5-3-16,9-2-16 16,3-3-2-16,-2 0-13 0,1 0 17 15,1-8 8-15,-1-13-1 16,0-1 2-16,-2 2 4 16,-6 6 5-16,-3 10 2 15,0 3 2-15,0 1 31 16,0 0 14-16,0 0 8 15,0 0-45-15,-7 5 8 16,-1 2-4-16,2-4-2 16,6-3-12-16,0 2-8 15,0-2-15-15,0 0 0 16,14 0-5-16,7 0-12 16,8 0 20-16,3-7 6 15,-1-10 2-15,-4-1-30 16,-7 0-9-16,-7 6-3 15,-8 4 39-15,-5 4 15 16,0 2 1-16,0 0 42 0,0-2 0 16,0 2-21-16,0 2 4 15,-2 0-7-15,-3 0-8 16,3 0-2-16,-1 0 2 16,3 0-4-16,0 0-7 15,0 0-2-15,0 0-19 16,0 0-28-16,0 0-79 15,0 5-218-15</inkml:trace>
  <inkml:trace contextRef="#ctx0" brushRef="#br0" timeOffset="74216.55">12298 13136 260 0,'0'0'255'16,"0"0"-181"-16,0 0-38 16,0 0 34-16,0 0 6 15,0 0-12-15,-41 0-20 16,35 6-14-16,1 2-3 15,1 1-13-15,2 4 2 16,0-3-13-16,2 4 2 0,0 0-5 16,0 2 0-1,0 0 0-15,0 0-3 0,6-2 2 16,5-3 1-16,5-6-13 16,-3-2-9-16,2-3-10 15,3 0-10-15,0 0 23 16,-2-16 4-16,0-6-10 15,-10 1 9-15,-4-1 11 16,-2 5 3-16,0 4 0 16,0 4 2-16,0 4 17 15,0 1 16-15,-11 1-10 16,-2 3 5-16,-3 0 2 16,-1 0-5-16,3 0-10 0,-2 0 1 15,3 9-1 1,1-1-10-16,2 2-5 0,3-2-3 15,5-2-4-15,2 1-8 16,0 0-12-16,0 1-57 16,13-1-15-16,10-4-154 15</inkml:trace>
  <inkml:trace contextRef="#ctx0" brushRef="#br0" timeOffset="75018.42">12652 13130 489 0,'0'0'131'0,"0"0"-58"15,0 0-5-15,0 0-7 16,0 0-3-16,0 0-1 16,-69 32-25-16,62-18-20 15,1 4-7-15,1 5 2 16,2-3-7-16,0-3 5 16,3 1-2-16,0-2-6 15,0-2 6-15,0 0-6 0,0-4 3 16,0-2-6-1,8-1-4-15,3-2 2 16,2-5-10-16,3 0-2 0,0 0-8 16,0 0-9-16,-1-5 16 15,1-10 11-15,-3-4-2 16,1-4 0-16,-1 2 12 16,-5 0-10-16,0 4 10 15,-2 4-2-15,-4 4 3 16,0 2-1-16,-2 5 6 15,0 2 10-15,0 0 17 16,0 0 0-16,0 0 3 0,0 0-14 16,0 0-7-16,0 0 5 15,0 0-14-15,0 9-6 16,0 2 0-16,0 4 0 16,3-2-2-16,1 1-1 15,0-4 1-15,4 0-4 16,-3-2-9-16,7-5 8 15,-4 1-7-15,7-4-7 16,-7 0 7-16,6 0-11 16,-1 0 10-16,3-12 3 15,-2-6 1-15,1-3 3 16,-2 3 0-16,-4 4 1 16,-2 4 4-16,-3 5 2 15,-1 5 1-15,-1 0 9 16,-2 0 17-16,0 0 20 0,0 0 3 15,2 10-29-15,2 9-7 16,-2 3-5-16,1-3-4 16,1-6 9-16,-2-2-12 15,0-5 0-15,1-2-1 16,-3-4-15-16,3 0-10 16,-1 0-18-16,-1 0-57 15,2-13-124-15</inkml:trace>
  <inkml:trace contextRef="#ctx0" brushRef="#br0" timeOffset="77898.25">12979 13159 63 0,'0'0'546'0,"0"0"-465"15,0 0-54-15,0 0 14 16,0 0 7-16,0 0 1 16,0 0-11-16,-22 0 8 15,18 0-25-15,-3 9-2 16,-1-1 3-16,-2 0-8 16,1 4 4-16,1 2 1 15,-3 1-4-15,3 0-6 16,0 3-1-16,1 0-7 15,3 3-1-15,1-4 0 16,3 0 0-16,0-2-1 16,0 2-1-16,0 1 2 0,0-4-1 15,0 2 1-15,3-4-3 16,5 0-2-16,6 0 4 16,2-4 0-16,-1-4 0 15,3-4-9-15,-1 0 1 16,1 0-3-16,1-12 5 15,-2-8 2-15,-1-3-3 16,-1-2-5-16,-3 1-1 16,-1 2 9-16,-3 3-2 15,-4 7 7-15,0 5 1 16,-2 3-1-16,-2 1 0 16,0 2-1-16,0 1 1 15,0 0 2-15,0 0 3 16,0 0 4-16,0 0-2 15,0 0 5-15,0 0-11 0,0 0 12 16,0 0-3 0,0 0-8-16,0 0 4 0,0 0 7 15,2 0-2-15,1 10-10 16,5 4-2-16,-2 1 2 16,1 2-1-16,0-5 0 15,0-4-3-15,-3-2-1 16,3-4-4-16,-4-1-5 15,0-1 1-15,4 0 4 16,2 0-13-16,0 0 10 16,4-15 1-16,-4-3 0 15,0 0 0-15,1-1 4 0,-6 5 3 16,-2 6 2-16,0 3 1 16,0 2 4-16,-2 2-4 15,0 1 12-15,2 0-10 16,1 0 0-16,3 0-1 15,2 0 10-15,0 0 6 16,-1 5-2-16,1 2-4 16,0 3 2-16,-2-3-11 15,-2 0 2-15,-4 0-4 16,2-5-1-16,-2 1 0 16,0-1-35-16,3-2-43 15,-3 0-108-15,6 0-500 16</inkml:trace>
  <inkml:trace contextRef="#ctx0" brushRef="#br0" timeOffset="78698.22">13465 13130 625 0,'0'0'150'0,"0"0"-78"15,0 0-11-15,0 0 2 16,0 0 3-16,0 0-19 16,0 112 7-16,8-66-30 15,7 7-11-15,-4 1-5 16,3 1-7-16,-6 3 2 16,-3-9-6-16,-1-9 5 15,-2-10-4-15,2-14 1 0,2-5 0 16,-4-11-4-16,2 0-9 15,-4 0-13 1,0-3-18-16,0-29 26 16,0-16 9-16,0-15 8 0,-9 5 2 15,2 5-1-15,5 11 1 16,2 10-2-16,0 2 0 16,0 3 3-16,0 8-3 15,14 4 2-15,-1 12-1 16,3 3-1-16,1 0 1 15,4 0 1-15,-2 3 0 16,-3 14 7-16,-3 2-4 16,-3 6-3-16,-6 3 2 15,-4-3-2-15,0-4-1 0,0-5-5 16,0-10-3-16,0-6-12 16,0 0-27-16,0 0-39 15,0-12 16-15,11-14 60 16,9-2 11-16,3-4 4 15,-2 7-4-15,2 1-3 16,-1 8 3-16,-4 4 11 16,-2 6-1-16,-3 5-4 15,-4 1 3-15,0 0 19 16,-5 1 5-16,0 16-1 16,-4 2-11-16,0 3-17 15,0 5 4-15,-2-1-7 16,-11-4-1-16,-1-6-3 0,1-6-30 15,-3-10-72-15,2 0-96 16,5-2-312-16</inkml:trace>
  <inkml:trace contextRef="#ctx0" brushRef="#br0" timeOffset="78851.39">13756 13066 381 0,'0'0'446'15,"0"0"-384"-15,0 0-59 16,0 0-2-16,0 0 12 16,0 0-13-16,-10 12-23 15,20-3-35-15,5-2-108 0</inkml:trace>
  <inkml:trace contextRef="#ctx0" brushRef="#br0" timeOffset="79310.17">13949 13295 753 0,'0'0'80'0,"0"0"-74"0,0 0-6 16,0 0 1-16,0 0 9 15,0 0-1 1,-4 2-3-16,14-2 2 16,5-6-8-16,-2-5 0 0,-5 2 2 15,0 1-2-15,-6 3 2 16,0 3 3-16,-2 2-5 16,0 0 29-16,0 0 2 15,0 0-3-15,0 0-6 16,0 0-1-16,0 0-8 15,0 0-5-15,0 0-7 16,0 2 1-16,4 5-1 16,3 0 2-16,-1 1 1 15,2 0-4-15,-1-1 0 0,5-2 0 16,0-3-1-16,1-2-1 16,-2 0-9-16,5 0 0 15,0-14-23-15,1-9-5 16,-1-12-34-16,-5-2-14 15,-5 0-192-15</inkml:trace>
  <inkml:trace contextRef="#ctx0" brushRef="#br0" timeOffset="80026.95">14437 13084 498 0,'0'0'198'0,"0"0"-119"16,0 0-3-16,0 0 2 15,0 0-26-15,0 0-8 16,0 0-24-16,-44 75-13 16,44-52 2-16,0 0-9 15,0-2 0-15,0 2 3 16,4-9-3-16,1-2-4 16,-1-8 2-16,0-3-5 15,-4-1 0-15,3 0-21 0,0-4 8 16,8-25 5-16,-3-20 13 15,1-16-8 1,-2-4-8-16,-2-3-7 0,-4 10 7 16,2 10 7-16,-3 9 10 15,0 15 1-15,0 10 5 16,0 10 30-16,-7 8 16 16,-4 0-19-16,2 0-4 15,3 3 7-15,1 22-2 16,5 13-28-16,0 15-4 15,0 11 3-15,0 4 4 16,5-8 5-16,1-7-10 0,0-18 5 16,1-8-8-1,-2-9-4-15,-5-11 2 0,2-2 0 16,-2-5-18-16,0 0-38 16,0 0-9-16,0-3-98 15,-5-6-370-15</inkml:trace>
  <inkml:trace contextRef="#ctx0" brushRef="#br0" timeOffset="81464.64">11046 14080 611 0,'0'0'144'0,"0"0"-74"16,0 0-4-16,0 0 9 15,0 0-15-15,0 0-16 16,0 4-10-16,0 20-12 16,8 10-19-16,1 11 2 15,-1-3-4-15,-1-8 0 0,-1-6 0 16,2-8-1-16,-4-8-2 16,-2-6-2-16,0-3-9 15,-2-3-20-15,2 0-1 16,5 0-14-16,8-9-4 15,11-13 50-15,5-4 1 16,4 0-5-16,1 3-11 16,-4 9-25-16,-4 9 31 15,-8 5 7-15,-5 0 4 16,-7 2 1-16,-2 20 11 16,-3 5 5-16,-3 8-17 15,0 0-1-15,0-8 1 0,-9-5 5 16,-5-9 1-16,5-8-5 15,5-5-2-15,1 0-5 16,1 0-18-16,2-18-8 16,0-8 13-16,2-2 12 15,14 2 7-15,4 4-2 16,-2 0 2-16,0 8 0 16,-5 4 2-16,-6 6 3 15,-2 4-3-15,-3 0 5 16,-2 0 15-16,1 0-1 15,4 0-14-15,-3 10 6 16,3 2-10-16,1-1-3 16,4-6 0-16,1-1-6 15,7-4-28-15,1 0 21 0,-1 0-14 16,3 0 13-16,-8-9 3 16,-2-2 1-16,-4 3 3 15,-3 0 4-15,-1 3 1 16,-1 4 2-16,-2-1 7 15,0 0 10-15,0 2 13 16,0 0-10-16,0 0-17 16,2 0 2-16,0 0-1 15,2 0-1-15,3 0 4 16,2 0 5-16,2 0-2 16,-1 5 4-16,3 14 12 15,-3 3 2-15,2 4-16 0,-3 6-3 16,0 2 1-16,-1 2-7 15,2 1 10 1,-2-1-10-16,1-2 3 16,-6-2-4-16,1-2 1 0,-4-7 10 15,0-6 5-15,0-5 5 16,0-6-2-16,0 0-5 16,0-1-7-16,0 2 6 15,-5 3-10-15,-1-4 2 16,-1 2-3-16,3 0-4 15,0-6 0-15,-1 0-13 16,0-2-30-16,1 0-48 16,2-26-126-16,2-10-456 15</inkml:trace>
  <inkml:trace contextRef="#ctx0" brushRef="#br0" timeOffset="82265.23">12117 14119 585 0,'0'0'142'0,"0"0"-88"16,0 0 1-16,0 0 11 0,0 0 3 15,0 0-21 1,13 46-20-16,-4-20-3 0,-4 0-13 16,2-2-5-16,-3-2-7 15,-2-6 0-15,-1-8-4 16,2-4-9-16,-1-4-6 15,1 0-10-15,6 0-24 16,2 0 7-16,9-21 34 16,2-6-17-16,5-4 14 15,0-1 8-15,-1 6-2 16,-3 5 5-16,-6 7 0 16,-3 3 4-16,-5 8 0 15,-5 3 7-15,-4 0 19 16,0 0 30-16,0 0-14 15,0 5-12-15,5 14-19 0,-3 1-5 16,0-1-5 0,1-4-2-16,-3-9 0 0,2-6-5 15,3 0-42-15,3 0-5 16,5-6 1-16,5-11 42 16,3 2 6-16,-4 1 3 15,1 8-2-15,-5 2 3 16,1 4 0-16,-7 0 6 15,-1 0 1-15,-2 0 42 16,-2 0-2-16,3 4-32 16,-2 2-5-16,-3-2-8 15,2-3-2-15,0-1-24 0,3 0-42 16,1 0-42-16,3-1-31 16,0-15-33-16,4 1-57 15</inkml:trace>
  <inkml:trace contextRef="#ctx0" brushRef="#br0" timeOffset="84147.56">12740 14093 565 0,'0'0'147'0,"0"0"-109"15,0 0 26-15,0 0 15 16,0 0-1-16,0 0-39 15,0 15-19-15,3 4-9 16,1 1 3-16,6-1-9 0,-4 0-5 16,5-4-1-1,-1-3-3-15,-2-3 0 0,0-5-6 16,-1-3-16-16,3-1-3 16,1 0 9-16,0 0-10 15,3-9 10-15,1-13-6 16,-2-5 5-16,-2 6 20 15,-4 3-5-15,-6 8 5 16,-1-1 1-16,0 8 7 16,0-1 21-16,-5 4 6 15,-11 0-16-15,-3 0-14 16,3 0 3-16,-2 7 2 16,5 4 3-16,5-8-10 15,3 0 8-15,5-3-10 0,0 0-30 16,0 0-16-16,3-18 3 15,18-13 41-15,3-2 2 16,-2-8 1-16,0 10-1 16,1 4 0-16,-8 7 0 15,1 5 0-15,-3 10 0 16,-1-1 18-16,-2 6-2 16,7 0 14-16,0 0-6 15,3 11 7-15,1 14-18 16,-4 8-4-16,1 2 0 15,-5 6-9-15,-1-1 0 16,-6-1 2-16,1 2 4 16,-3-9-6-16,-2-4 0 15,1-6 0-15,-3-6-4 0,0-7-6 16,0-9-12-16,0 0-5 16,0 0-48-16,0-3-86 15,0-17-312-15</inkml:trace>
  <inkml:trace contextRef="#ctx0" brushRef="#br0" timeOffset="84560.47">13242 14125 739 0,'0'0'130'15,"0"0"-127"-15,0 0-3 16,0 0-6-16,0 0 6 16,0 0 0-16,0 0-1 15,0-49 1-15,9 34 0 16,0 1 0-16,-1 5 5 16,-6 8-5-16,0 1 1 15,-2 0 3-15,0 0 9 16,0 0 20-16,0 0 3 15,0 8-18-15,0 8-15 16,0 3 1-16,0 2 4 0,0 0 0 16,0 2-3-1,0 0-4-15,0 0-1 0,0-2 0 16,6-4 0-16,3-5 0 16,5-6-1-16,-1-4 1 15,5-2-19-15,-3 0-6 16,3-24-15-16,-1-12-31 15,0-2-103-15,-4 0-458 16</inkml:trace>
  <inkml:trace contextRef="#ctx0" brushRef="#br0" timeOffset="86343.19">13690 14006 424 0,'0'0'204'15,"0"0"-130"-15,0 0-14 16,0 0 21-16,0 0-4 15,0 0-19-15,-35 24-11 16,26-9-14-16,3 1-11 16,-1 3-15-16,4 4-6 15,1-4-1-15,2 4-1 16,0-3-1-16,0-5 2 16,2 5-4-16,5-8-4 0,2-3 4 15,0-1-6 1,2-4 4-16,0-2-4 0,2-2-12 15,3 0-15-15,2 0 13 16,2-10-9-16,0-10 2 16,3-5 13-16,-8 4-1 15,1 3 4-15,-5-1-3 16,-6 5 5-16,1 7 12 16,-6 2 1-16,2 5 13 15,-2 0 8-15,0 0 10 16,0 0 3-16,0 0-4 15,0 0-7-15,0 0-8 16,0 0 4-16,0 0-1 16,0 0-10-16,0 0 0 15,0 0-5-15,0 5 2 0,0 7-5 16,3 4-5-16,-1 0 5 16,2 2 0-16,3-4 0 15,-1 0 0-15,1-5 4 16,-3 0-8-16,1-6 4 15,0 2-15-15,-3-5-1 16,2 0-17-16,-1 0 10 16,8-8 8-16,-2-12 3 15,4-4-4-15,-5 0 7 16,4 2-5-16,-4 4 13 0,1 1 0 16,-1 9 0-1,-6 5 0-15,-1 3 2 0,-1 0 36 16,0 0 10-16,0 0-9 15,3 2-26-15,-1 10-1 16,1 2-11-16,1-2 0 16,0-5 0-16,1-2-3 15,2-1-12-15,-1-2 6 16,-1-2 4-16,5 0-13 16,1 0 7-16,1 0 6 15,4 0-10-15,-4-11 1 16,7-13-7-16,1-10-8 15,1-7 12-15,3-9 1 16,-2 1-2-16,-7 1-5 16,-1 6 16-16,-5 10-4 15,0 8 11-15,-3 7 0 0,-4 12 27 16,1 5 2-16,0 0 24 16,-3 0 17-16,0 0-19 15,0 12-16-15,0 10-21 16,0 15-14-16,0 2 4 15,0 6-3-15,0-4 8 16,0-1-8-16,-6-4 0 16,6-1-1-16,0-9 1 15,0-3-2-15,0-4-1 16,0-6-6-16,0-1 6 16,0-5-6-16,3-2 1 15,4 2 5-15,2-3-6 0,1-4-4 16,1 0-7-16,3 0-8 15,2 0-2-15,-3-18 6 16,3-7 5-16,-3-2 14 16,1-5-16-16,-5 2 5 15,-4 6 9-15,3 5 2 16,-4 7 4-16,-4 9 1 16,0 0 5-16,0 3 28 15,0 0 17-15,0 0-16 16,0 0-17-16,-7 10 4 15,1 4-7-15,2 3-10 16,-1-4-4-16,5 4-1 16,0-3 0-16,0-3 0 15,0 2-1-15,0-1 0 0,0-2 0 16,5 0 0-16,5-2 1 16,4 0-11-16,-1-7-5 15,1-1-6-15,1 0-1 16,4 0 11-16,-4-5 0 15,1-12-5-15,-1-2 16 16,0-6 0-16,-3-1-1 16,-2 2-2-16,-2 2 3 15,-4 7 1-15,1 6 1 16,-5 4 7-16,0 5 20 16,0 0 3-16,0 0-3 15,0 0-4-15,0 0-7 0,0 1 14 16,0 12-12-16,0 2-17 15,0 3-2-15,0 3 0 16,4-3-2-16,2-3-1 16,4 0-8-16,-1-1 1 15,-1 0 0-15,2-4 1 16,-5 3 5-16,1 4 4 16,-6 1 0-16,0-4 1 15,0 2-1-15,0-2 7 16,-7-2-7-16,-5-6 0 15,2 0-4-15,1-6-5 16,-1 0-22-16,0-16-83 16,1-18-89-16,-1-2-357 15</inkml:trace>
  <inkml:trace contextRef="#ctx0" brushRef="#br0" timeOffset="145838.57">9964 10084 430 0,'0'0'0'0,"-166"-182"-30"0,73 94-21 16,-7 0 38-16,-10 9 13 15,-8 3 0-15,-11 4 10 16,-12 1-10-16,-15 6-20 16,-13 2-182-16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4-27T01:37:49.694"/>
    </inkml:context>
    <inkml:brush xml:id="br0">
      <inkml:brushProperty name="width" value="0.05292" units="cm"/>
      <inkml:brushProperty name="height" value="0.05292" units="cm"/>
      <inkml:brushProperty name="color" value="#FF0000"/>
    </inkml:brush>
  </inkml:definitions>
  <inkml:trace contextRef="#ctx0" brushRef="#br0">15135 4600 358 0,'0'0'65'15,"0"0"-38"-15,0 0 1 16,0 0 7-16,0 0 15 16,0 0-9-16,0 0-13 15,0 0-7-15,0 0-12 0,2-2 15 16,-2 2-14 0,5 0 1-16,1 0-4 0,4 0 11 15,3 0-5-15,0 0 2 16,0 0-7-16,0 0-1 15,3 0-1-15,1 0 23 16,2 0-15-16,1 0-4 16,3 0-1-16,2 0-4 15,3 0 3-15,3 0 0 16,0 0 1-16,-2 0-3 16,2 0-4-16,-2 0 0 15,-2 0-1-15,0 0 4 16,0-2-2-16,0-2 6 0,2 2-2 15,-3-1-3-15,-1 2 3 16,-1-3-6-16,1 4 0 16,-1-2 0-16,3 0 1 15,0 2 2-15,2-4-4 16,-2 2 3-16,2 0-2 16,-3-1-2-16,1 0 2 15,-6 1-1-15,3 0 1 16,-5-1-1-16,4 1 7 15,1-1-1-15,1 1 0 16,1 2-6-16,2-2 1 16,0 2 2-16,-1-2-2 15,4 2 3-15,0 0-3 16,-2-3-1-16,3 2 2 16,-6-2 0-16,-1 2 1 15,0-3-3-15,0 2 2 0,-4-1-1 16,4 2 1-16,0-2 3 15,-2 2 0-15,3-2-4 16,-1 2 1-16,-4-2 1 16,4 2-3-16,-3-4 1 15,-1 3 4-15,3-1-3 16,-4 3-2-16,3-2 5 16,-2 0 10-16,4 2-13 15,-3 0 2-15,1 0 0 16,-2 0-4-16,0 0-2 15,1 0 2-15,-3 0 3 0,0 0-3 16,-1 0 0 0,0 0 0-16,4 0 1 0,1 0-1 15,0 0 3-15,6 0-3 16,0 0 9-16,0 0-4 16,1 0-5-16,-4 0 0 15,-1 0 0-15,-2 0 3 16,-4 0-2-16,-1 0-1 15,-3 0 0-15,1 0-1 16,-3 0 1-16,1 0 0 16,-5 0 1-16,0 0 0 15,-4 0 0-15,-1 0-2 0,2 0 2 16,1 0-2 0,0 0 2-16,-2 0-2 0,1 2 1 15,-1 0 0-15,1-1 0 16,1-1 1-16,-2 0-1 15,1 2 0-15,-3-2-1 16,0 0 1-16,0 0 0 16,1 0 1-16,1 0-1 15,-3 0-1-15,0 2 1 16,1-2 1-16,-1 0-1 16,0 0 0-16,1 0 0 15,-1 3 0-15,0-3 0 16,-2 0 0-16,2 0 0 0,-2 2-5 15,2-1 5 1,0-1 0-16,1 0 0 0,-3 0 0 16,1 0 0-16,2 3 0 15,-1-3 0-15,0 0 0 16,-2 0 0-16,0 0 0 16,0 0 0-16,0 0 0 15,0 0 2-15,0 0-1 16,0 0-1-16,0 0 2 15,0 0-1-15,0 0-1 16,0 1 3-16,0-1-3 16,0 0 1-16,0 0-1 15,0 0 1-15,0 0-1 16,0 0 0-16,0 0 0 16,0 0 0-16,0 0 0 15,0 0 0-15,0 0 0 0,0 0 1 16,0 0-1-16,0 0 0 15,0 0 1-15,0 0 0 16,0 0 1-16,0 0 2 16,0 0-4-16,0 0 1 15,0 0-1-15,0 0 1 16,0 0-1-16,0 0 0 16,0 0 0-16,0 0-2 15,0 0-6-15,0 0-8 16,0 0-53-16,-11-4-170 0</inkml:trace>
  <inkml:trace contextRef="#ctx0" brushRef="#br0" timeOffset="45879.37">20827 7028 179 0,'0'0'98'16,"0"0"-17"-16,0 0-19 16,0 0-19-16,0 0-5 0,0 0 1 15,0 0 1-15,0 0-12 16,0 0-1-16,0 0-5 16,0 0-5-16,0 0-4 15,0 0-11-15,0 0 5 16,0 0-3-16,0 0-1 15,0 0 4-15,0 0 8 16,0 0-6-16,0 0 6 16,0 0-6-16,0 0 9 15,0 0-8-15,0 0 5 16,0 0-4-16,0 0 1 16,0 0-1-16,0 0-3 0,0 0 11 15,0 0-13-15,0 0 12 16,0 0-6-1,0 0-10-15,0 0 0 0,0 0 3 16,0 0-4-16,0 0 0 16,0 0 1-16,0 0-2 15,0 0 0-15,0 0 0 16,0 0 0-16,0 0-2 16,0 0 2-16,4 0 3 15,2 0-2-15,-1 0 1 16,-1 0-1-16,0 0 4 15,2 0-2-15,-2 0-2 16,0 0-1-16,3 0 4 0,-1 0-2 16,1 0-2-1,0 0 2-15,-3 0 4 0,1 0-6 16,-3 0-3-16,0 0 2 16,0 0 2-16,0 0 0 15,1 0 4-15,1 0-5 16,1 0 3-16,-3 0-5 15,3 0 4-15,-3 0-2 16,1 0 1-16,2 0-1 16,2 0 4-16,-2 0-6 15,-1 0 5-15,3 0-2 16,-3 0-1-16,-2 0 0 16,1 0-4-16,-1 0 4 15,-2 0 0-15,1 0 0 0,-1 0 2 16,3 0-2-16,0 0 0 15,-3 0 0-15,5 0 4 16,-3 0-4-16,2 0-2 16,-1 0 2-16,5 0 0 15,-2 0 2-15,1 0 0 16,2 0-1-16,-2 0-1 16,-4 0 1-16,6 0-1 15,-3 0 5-15,-2 0-5 16,1 0-5-16,1 0 5 15,-2 0 0-15,2 0 0 16,0 0 1-16,1 0 0 16,0 0 1-16,4 0-1 0,-5 0 3 15,3 0-3-15,-3 0-1 16,3 0 0-16,-1 0 0 16,-4 0 0-16,0 0 0 15,-2 0-2-15,3 0 2 16,-3 0 0-16,3 0 1 15,-1 0 0-15,1 0-1 16,1 0 1-16,-1 0 1 16,-1 0-2-16,1 0 1 15,-5 0 0-15,2 0-1 16,-2 0 0-16,2 0 0 16,-2 0 1-16,3 0-1 15,1 0 0-15,-2 0 0 0,2 0 1 16,0 0 3-16,1 0-3 15,0 0 1 1,2 0-1-16,-5 0 2 0,2 0-5 16,1 0 4-16,-5 0-3 15,2 0 3-15,2 3-3 16,3-2 2-16,0 1-1 16,2 1 0-16,-3-2 2 15,6 1-2-15,-1-2 0 16,-1 2-2-16,2-2 2 15,-5 3 2-15,1 0-2 16,2-1 1-16,-4 0-1 0,1-2 2 16,-1 0-2-16,2 0 1 15,-2 0 0-15,-1 0-2 16,-3 0-3-16,0 2 4 16,2-2 1-16,0 0-1 15,1 3 0-15,-2-3 2 16,-1 0-2-16,2 0 2 15,-1 0-2-15,-2 0-2 16,4 2 2-16,-1-1 1 16,1-1-1-16,0 0 0 15,-1 0 0-15,1 0 1 16,-3 0-1-16,0 0 0 16,2 0-1-16,-2 0 1 15,3 0 0-15,-1 0 0 0,1 0 0 16,-3 0 0-16,3 0 0 15,-4 0 0-15,2 2 0 16,-3-2 1-16,0 0-2 16,2 0 2-16,-2 0-2 15,2 0 2-15,3 0-2 16,-3 0 1-16,2 0 0 16,1 0 1-16,0 0 0 15,1 0-2-15,-4 2 2 16,1-2 0-16,-2 0-1 15,2 0-1-15,-1 0 1 16,3 0 0-16,-2 0 1 16,-1 0-3-16,0 0 4 0,2 0-1 15,-2 0-1-15,3 0 0 16,-1 0-3-16,-2 0 3 16,2 0 2-16,2 0-1 15,-4 0-1-15,0 0 1 16,1 0-4-16,3 0 2 15,0 0 1-15,2 0 0 16,-4 0 1-16,0 0-1 16,3 0 0-16,-3 0 0 15,2 0 1-15,2 0-1 16,-4 0-1-16,1 0 1 16,-1 0 0-16,0 0 3 0,0 0 0 15,4 0-6 1,-4 0 6-16,3 0-9 15,0 0 6-15,4 0 0 0,0-4 1 16,0 1 1-16,-3 0-2 16,1 1 3-16,0 0-8 15,-2 0 10-15,0 0-9 16,0 1 8-16,-1-2-4 16,5 1 0-16,1-1 1 15,-1 0-7-15,3 0 6 16,-4 0 0-16,1 0 0 15,-1 2 5-15,-2 1-4 16,-1 0-1-16,1-2 0 16,-2 2-1-16,0-2 2 15,1 0-1-15,-1 0 0 0,1 0 0 16,0 2 1-16,-3 0-1 16,1-3 1-16,-1 3-1 15,0-3-2-15,-2 1 2 16,-2 2 0-16,3 0-1 15,-3 0 1-15,0 0 3 16,0 0-3-16,0 0-1 16,2 0 1-16,-2 0 1 15,0 0-1-15,0 0 0 16,3 0 0-16,-1 0 0 16,0 0-2-16,0 0 3 15,1 0-2-15,-3 0 2 0,0 0-2 16,0 0 3-16,0 0-2 15,0 0 2-15,0 0 0 16,0 0-1-16,0 0 0 16,0 0-1-16,0 0 2 15,0 0-1-15,0 0-1 16,0 0 0-16,0 0 0 16,0 0-1-16,0 0-1 15,0 0-6-15,0 0-19 16,-9 0-38-16,-14 0-223 15</inkml:trace>
  <inkml:trace contextRef="#ctx0" brushRef="#br0" timeOffset="47929.37">22393 6232 674 0,'0'0'48'16,"0"0"-48"-16,0 0 4 15,0 0 6-15,0 0 30 16,0 0 22-16,-33-22-21 16,26 18-8-16,-1 1-15 15,-4 3-2-15,-1-5 2 16,-1 1-5-16,-1 1-3 0,-1 0 4 16,-1 3 3-1,-4 0-2-15,-1 0-8 0,-3 0-5 16,-3 0 7-16,-1 0-8 15,-5 0 1-15,0 0 9 16,1 8-6-16,2-1-2 16,-1 0 4-16,6 0-1 15,-3 2-6-15,-3 1 5 16,3 3-5-16,-2-1 3 16,2-3 0-16,5 3-3 15,0 1 1-15,-1-1-1 16,5 2 1-16,2-5 0 15,0 6-1-15,3-4 0 16,1 1 0-16,-1 4 0 16,1 0 1-16,-1 5-2 0,-2 3 1 15,3 2 0-15,-4 3 0 16,0 0 0-16,2-1-1 16,3-2 0-16,6-5 1 15,3 4 0-15,1-4-1 16,3 6-1-16,0 1 0 15,0-2 2-15,0-1-2 16,9-2 2-16,5 1-2 16,3 5 2-16,4-3 1 15,1 4-1-15,3 2-2 16,1-2-1-16,6 4 2 16,-1-4 1-16,5-2 0 0,5 0-3 15,5-3 3-15,4-3 0 16,8-5 0-16,-1-5-1 15,7-8 1 1,-4-4-1-16,-3 0 2 0,-2-4-3 16,-7-15 3-16,2-13-1 15,-3-11 0-15,1-1 1 16,2-8-1-16,-4-2 0 16,1-1-5-16,-7-1 5 15,-7-2 4-15,-4-2-1 16,-6 2-2-16,-10-2 3 15,-6 5-2-15,-7 9 5 16,0 8 18-16,-11 4-2 16,-18 6-4-16,-9 0-9 15,-6 4-10-15,-6 4 5 0,6 6-1 16,5 2 9-16,11 6 1 16,12 0-4-16,6 4-10 15,2 2-6-15,6 0 1 16,0 0 5-16,2 0-6 15,0 0-14-15,0 0-18 16,0 0-41-16,0 0-71 16,0 2-85-16,12 0-425 15</inkml:trace>
  <inkml:trace contextRef="#ctx0" brushRef="#br0" timeOffset="48381.71">22543 6087 255 0,'0'0'433'0,"0"0"-353"16,0 0-48-16,0 0 8 0,0 0 16 15,0 0 4 1,-14 7-31-16,14-7 0 0,0 0-24 16,0 0-5-16,0 0 2 15,5-10 11-15,20-12 3 16,8-11-10-16,7-3 3 15,2 4-6-15,-4-2-1 16,-4 7-2-16,-5 2 0 16,-2 1-2-16,-6 6 4 15,-5 6-4-15,-6 4 2 16,-3 4 0-16,-7 4 0 16,0-2 2-16,0 2-2 15,0 0-6-15,0 0-17 16,-2 0-44-16,-22 0-113 0,-7 0-180 15</inkml:trace>
  <inkml:trace contextRef="#ctx0" brushRef="#br0" timeOffset="48861.76">22503 5953 398 0,'0'0'143'16,"0"0"-81"-16,0 0-33 15,0 0 55-15,0 0 1 16,0 0-13-16,-7 8-30 15,4-2-21-15,-2 6-10 16,-1 11-9-16,0 0 0 16,-3 4-1-16,7-7 9 15,-1-5 2-15,3-1-3 16,0-4 0-16,0 3-6 0,0-5 0 16,0 0 2-1,10 0-4-15,5 0-1 0,5-2 0 16,5-2 2-16,-4 1 2 15,6-5-2-15,-4 3-2 16,-1-1 0-16,-4-2 0 16,-5 2-3-16,-2 0 3 15,-4 0 0-15,-5-2 0 16,1 2 0-16,-3-2-6 16,0 0-7-16,0 0-29 15,0 0-121-15,0-10-585 16</inkml:trace>
  <inkml:trace contextRef="#ctx0" brushRef="#br0" timeOffset="53369.74">23238 5432 495 0,'0'0'123'16,"0"0"-109"-16,0 0-10 16,0 0 26-16,0 0 14 15,0 0-8-15,0 0-14 16,9-6-5-16,-9 6 8 16,0 0-11-16,0-2 0 15,0 2-1-15,0-3 0 16,0 3 1-16,-2 0 14 15,-2 0-8-15,3 0-7 16,-3 0 4-16,-1 0-5 0,-1 0-3 16,-3 0-7-1,-2 15-2-15,-3 2-1 0,3 6 1 16,-2 0-1-16,3-4-5 16,2-3 2-16,6 0 0 15,2-4-6-15,0 0-4 16,0-3 0-16,0-6-4 15,0 2 8-15,0-5-8 16,6 0 5-16,10 0-2 16,2 0-7-16,4-22 4 15,0-13 13-15,3-5-5 16,-7-6 10-16,-2 7-3 16,-8-2 3-16,-3 7 3 15,-5 5 1-15,0 3 9 0,0 6 0 16,0 6 8-16,-3 4 2 15,-3 4 14-15,2 5 3 16,2 1-15-16,2 0 1 16,-3 0-5-16,3 0-13 15,-4 0-4-15,3 0-4 16,-1 15 0-16,0 12-1 16,0 7 1-16,-1-1 0 15,3 2 0-15,0-7-1 16,0-4-12-16,0-4 4 15,0-4 0-15,5-4-7 16,9 0 4-16,5-4-6 16,3-6-10-16,3-2 9 0,7 0-3 15,-3-6 1-15,0-15-1 16,-7 2 20-16,-5-5 1 16,-5 2 1-16,-5 3 0 15,-3-1 13-15,-4 5 6 16,0-1-4-16,0 4 20 15,0 2-16-15,0 4-4 16,0 4 0-16,0 0 9 16,-2 2-13-16,0 0-2 15,2 0-6-15,0 0 4 16,-3 0-7-16,1 0-7 16,0 0 5-16,-3 14-5 0,1 4-7 15,-2 4 0-15,5-2 2 16,1 1 0-16,0-4-4 15,0-1-7 1,0-2 11-16,0-3-12 0,11-4 1 16,1-5 11-16,1-2-7 15,1 0 4-15,-3 0 9 16,3 0-3-16,0-9 0 16,1-8 9-16,-3-1 1 15,-1 0 1-15,-2 0 5 16,0-1 3-16,-2 2 0 15,-5 3 3-15,0 2-4 16,0 4-1-16,-2 6 2 0,0-1 7 16,2 3-9-1,-2 0-6-15,1 0-2 0,-1 0-2 16,4 0 2-16,-4 0 0 16,3 0 0-16,1 0-2 15,0 0 2-15,2 0 0 16,1 3-1-16,0 4-2 15,-1 4-3-15,4 1-1 16,-4-3-7-16,1 5 4 16,0-5-1-16,0 1 2 15,-4-2 0-15,5 0-4 16,-4-6 3-16,1 2-1 16,-3-4 4-16,-1 0 1 15,5 2-2-15,-4-2 6 0,2 0 0 16,3 0 2-16,2-4 0 15,0-3 0-15,0-2 0 16,-3 3-1-16,-2 0 1 16,1 2-2-16,-2 2-5 15,-1 0-2-15,0-1-13 16,5 3-24-16,-3-3-22 16,0 1-7-16,2 0 30 15,-4 2 7-15,2-2-21 16,0 2-143-16</inkml:trace>
  <inkml:trace contextRef="#ctx0" brushRef="#br0" timeOffset="53872.98">23847 5366 309 0,'0'0'130'0,"0"0"-87"0,0 0 14 15,0 0 17 1,0 0-16-16,0 0-26 0,0 0-18 16,0 0 6-16,0 0-8 15,0-3-1-15,0-6-8 16,0 1 3-16,0 4-2 16,4-2 0-16,0 2-3 15,1 0 0-15,2 1 3 16,-5 0-4-16,2 3-2 15,3-2 2-15,-1 2 2 16,2 0-2-16,-2 0 0 16,-2 0 2-16,1 0-2 15,-1 4 0-15,-4 6 0 0,0 5 4 16,0-1-4-16,0 3 0 16,0 1-4-16,0-4-3 15,0-5-32-15,0-6-66 16,0-3-128-16</inkml:trace>
  <inkml:trace contextRef="#ctx0" brushRef="#br0" timeOffset="54412.26">24027 5259 150 0,'0'0'492'0,"0"0"-404"0,0 0-50 15,0 0 18-15,0 0-11 16,0 0-4-16,-20-2-15 16,20 2-17-16,0 0-9 15,0 0-7-15,0 0 5 16,0 0-9-16,0 7 3 16,0 3 7-16,9 0-26 15,-1-5 6-15,2 6-5 16,1-4 3-16,0 3-2 15,-3 5 2-15,3-1 0 16,-7 3-16-16,-2-2 9 16,-2 2 7-16,0-3 23 0,0-2 0 15,0-1 14 1,-6-2 10-16,-2-6 8 0,4-3 2 16,2 0-18-16,-1 0-11 15,3 0-5-15,0-8-12 16,0-7 5-16,0-2 2 15,3-1 5-15,11 0-3 16,1 4-1-16,-1 4-4 16,1 3 5-16,-5 7 3 15,2 0-1-15,-1 0 3 16,-5 0 0-16,1 0 5 16,0 9 2-16,-4-4-3 0,-1 4-2 15,-2-6 3-15,0 4-2 16,0-3-5-16,0 0-5 15,0 0-23 1,0-4-115-16,-7 0-461 0</inkml:trace>
  <inkml:trace contextRef="#ctx0" brushRef="#br0" timeOffset="54586.03">24135 5092 665 0,'0'0'118'16,"0"0"-100"-16,0 0-18 0,0 0 5 16,0 0 39-1,0 0-44-15,-11 0-4 0,11 0-56 16,0 0-55-16,8 0-377 16</inkml:trace>
  <inkml:trace contextRef="#ctx0" brushRef="#br0" timeOffset="55026.16">24355 5043 756 0,'0'0'109'0,"0"0"-78"16,0 0 5-16,0 0-12 15,0 0 7-15,0 0-3 16,-4-2-14-16,4 7-4 16,0 20 1-16,-2 8 5 0,2 6-7 15,0 2-3-15,0 4-4 16,0 1-1-16,0 1-1 16,0 1 0-16,0-4-2 15,0-5-5-15,0 0-3 16,0-11-34-16,2-3-28 15,3-11-43-15,3-9-46 16,-4-5-208-16</inkml:trace>
  <inkml:trace contextRef="#ctx0" brushRef="#br0" timeOffset="55595.17">24322 5386 545 0,'0'0'211'16,"0"0"-150"-16,0 0-56 0,0 0 0 16,0 0 3-16,0 0 1 15,-7-11 6-15,7 11-6 16,0 0-9-16,0 0 1 16,15 0 12-16,4 0-6 15,-3 0-6-15,5 0 1 16,2 0 0-16,-4 0-2 15,2 0-11-15,-5 0-6 16,1 0-9-16,-2-1 6 0,-1-10-3 16,-1-8 7-1,-3 3 11-15,-6 4 5 0,-4-2 7 16,0 3 28-16,0 4-9 16,0-2-6-16,0 5 6 15,0 3 22-15,0-2-14 16,0 3 8-16,0 0-21 15,0 0-17-15,0 0-2 16,0 0-2-16,0 0-6 16,0 17-4-16,0 6 5 15,15 7 5-15,3 8 4 16,3 3-4-16,-4-1-3 16,1 3-3-16,-3-4-11 15,-5 1 6-15,-2 2 2 0,-8-3-3 16,0 1 4-16,0-6-1 15,-6-4 8-15,-14-2 1 16,1-6 0-16,0-4 1 16,3-7 9-16,5-2-5 15,2-6-5-15,2-3-2 16,0 0-18-16,1 0-94 16,0-23-121-16</inkml:trace>
  <inkml:trace contextRef="#ctx0" brushRef="#br0" timeOffset="61416.26">23218 5983 801 0,'0'0'101'16,"0"0"-73"-16,0 0-11 15,0 0 18-15,0 0 4 16,0 0-26-16,0 0-8 16,0 0-5-16,-84 89-2 15,84-67 2-15,0-3 0 0,0-4-6 16,0-5-10-16,0-3-17 16,11-4 2-16,-1-3-12 15,9 0 3-15,3 0-3 16,2-20 9-16,3-4 6 15,-9 4 6-15,-9 3 22 16,-7 10 1-16,-2 0 36 16,0 4 22-16,0 3-26 15,-13 0 2-15,-1 0-14 16,-4 0 1-16,3 0-9 16,-1 5-6-16,7 2-1 15,5-2-3-15,4 3-3 16,0 1-18-16,0-1 4 0,7-4-12 15,12-3 2 1,6-1 1-16,4 0-11 0,0-7 4 16,0-9 19-16,-4-5 7 15,-6 6 2-15,-3-3-5 16,-9 2 7-16,-3 5 20 16,-4 3 21-16,0 1 15 15,0 0-10-15,-14 2-15 16,1 2 5-16,3 3-8 15,1 0-9-15,5 0-6 16,-1 0-5-16,5 0-7 16,0 4-1-16,0 17-2 0,0 8 0 15,7 9-2-15,4 3 4 16,1-1-2-16,-1 2-15 16,-3 2 11-16,-4-2-11 15,-4 1 7-15,0-4 0 16,0-3-2-16,0-5-10 15,-9-7-12-15,1-7-16 16,-2-6-27-16,-1-11-21 16,3 0-135-16</inkml:trace>
  <inkml:trace contextRef="#ctx0" brushRef="#br0" timeOffset="61599.28">23325 6272 452 0,'0'0'138'16,"0"0"-93"-16,0 0-17 16,0 0 45-16,0 0-26 15,0 0-29-15,13-2-16 16,16 2-1-16,4-6-1 16,6-8-47-16,-1-7-189 15</inkml:trace>
  <inkml:trace contextRef="#ctx0" brushRef="#br0" timeOffset="62047.5">23662 6004 547 0,'0'0'133'15,"0"0"-104"-15,0 0 10 16,0 0 17-16,0 0-4 16,0 0-31-16,4 3 1 15,7 1-15-15,3 2-6 16,3-3 10-16,3-3-11 15,3 0 0-15,-1 0-8 16,2 0-19-16,2-4-32 16,-2-15-27-16,-7 1-133 15</inkml:trace>
  <inkml:trace contextRef="#ctx0" brushRef="#br0" timeOffset="62311.68">23780 5847 663 0,'0'0'108'16,"0"0"-45"-16,0 0-1 15,0 0 1-15,0 0-18 16,0 0-15-16,-27 48-13 16,25-4-7-16,2 5 0 15,0-1-9-15,0-2 1 0,0-6-2 16,0-8-1-16,6-6-6 15,3-8-6-15,-2-6-19 16,2-6-21-16,0-6-37 16,3 0-59-16,5-13-105 15</inkml:trace>
  <inkml:trace contextRef="#ctx0" brushRef="#br0" timeOffset="62930.01">23949 5869 703 0,'0'0'70'0,"0"0"-51"15,0 0 24-15,0 0 23 16,0 0-9-16,0 0-37 16,-9 22 4-16,9 0-1 15,0 9-8-15,0-1-14 16,0 3 1-16,0 3-2 15,0-1 1-15,0-2 1 16,0-4-2-16,0-7-13 16,2-2-12-16,5-11-9 15,0-2 13-15,-2-7-14 16,-3 0-3-16,-1 0 30 16,2-2 7-16,3-12 1 0,4-4 9 15,-1 2-7-15,-3 0 8 16,0 2 4-16,-1 2 0 15,0 3 5-15,0 4-8 16,-3 3-10-16,-2 2 1 16,0 0-1-16,2 0 1 15,4 0-2-15,3 0-4 16,9 0 4-16,1 4 0 16,4-1-15-16,3-1-7 15,0-2-9-15,1 0-8 16,-3 0-1-16,-6-5 18 15,-4-3 20-15,-6 0 2 0,-6 5 0 16,-2 2 31 0,0 1 19-16,0 0-5 0,0 0-13 15,-4 0-13-15,-7 0 4 16,-2 0-3-16,8 12-9 16,-1 1-11-16,3 4 0 15,3-3 2-15,0-2 1 16,0-2-6-16,11-5 2 15,7-3 0-15,4-2-10 16,3 0-16-16,2 0-27 16,-3-9-40-16,-3-3-128 15</inkml:trace>
  <inkml:trace contextRef="#ctx0" brushRef="#br0" timeOffset="64499.28">23382 6691 503 0,'0'0'155'0,"0"0"-83"15,0 0-10-15,0 0 15 16,0 0-15-16,0 0-23 16,-32-12-5-16,20 12-14 0,-1 0-3 15,1 6-12-15,2 6-4 16,3-1-1-16,3-2 0 15,0 3-2-15,4-1 0 16,0 3 1-16,0-2-6 16,0 1-2-16,8 1-3 15,7-2 0-15,5 0-7 16,3 0-2-16,-3-1-2 16,0 1 2-16,-2-1 9 15,-8 4-15-15,0-3 27 16,-8 2-8-16,-2 2 8 15,0-2-2-15,0-2 2 0,-2-2 3 16,-9-4-2 0,0-6 1-16,4 0 1 0,0 0-2 15,3 0 0-15,4-6-1 16,-2-9 0-16,2 2-8 16,0-3 0-16,0-1 5 15,8-4 2-15,6 3 0 16,-4-1-2-16,5 4 3 15,-4 5 0-15,0 0 0 16,-2 4 0-16,-2 3 0 16,-1 1 0-16,-2 2-2 15,1 0 2-15,2 0 2 16,0 0 2-16,-1 0-4 16,3 0 2-16,-6 0-1 15,6 0-1-15,-7 7 3 0,4 2 4 16,1 6 2-16,1 0-2 15,1 2-5-15,-2 1-1 16,0-4-2-16,1-5 0 16,-2-4-5-16,0-1-4 15,-2-4-1-15,-1 0 3 16,1 0 1-16,0 0 2 16,4-12 5-16,-2-2 0 15,3-1 0-15,-2 4 0 16,4-1 0-16,-2 1 0 0,-5 4 4 15,0 0 5 1,-4 6 7-16,2 1 1 16,-2 0-10-16,0 0 7 15,0 0-12-15,0 0 6 0,0 0-6 16,0 0 6-16,3 0-7 16,4 3 6-16,2 9 3 15,-1-5-10-15,1-1-1 16,-2 1-6-16,1-4-4 15,2-3-1-15,-1 0-19 16,4 0 19-16,0-15 1 16,2-5-1-16,-1 1-11 15,-4 0 12-15,-4 4 5 16,-1 0 6-16,-5 4 8 16,0-3 3-16,0 3 11 0,0 6-3 15,0-4 19 1,0 5-1-16,0 3-12 0,0-2 11 15,-3 3-8 1,3 0-16-16,0 0-3 0,0 0-7 16,0 0 6-16,0 0-8 15,0 0-1-15,0 8 0 16,0 10 1-16,0 3 0 16,0 2 0-16,3 4-2 15,2-1 1-15,4 2 0 16,-3-7-5-16,3-2-7 15,-1-6-12-15,-3-4 18 0,-1-4-13 16,1-5 1 0,2 0-1-16,0 0-2 0,6 0 11 15,2-9 5-15,-3-5 1 16,-3 2-2-16,-5 3-8 16,-4 5 14-16,0-1 1 15,0 1 0-15,0-1 25 16,0 5-1-16,-7 0-3 15,-9 0-1-15,3 0-3 16,2 0-11-16,2 0 4 16,7 0-4-16,0 0-6 15,2 0-6-15,0 0 2 16,0 0-4-16,0 0-3 16,0 0-3-16,0 0 3 15,0 0-38-15,0 0-32 0,0 0-39 16,6-5-123-16</inkml:trace>
  <inkml:trace contextRef="#ctx0" brushRef="#br0" timeOffset="65053.53">24085 6759 500 0,'0'0'203'0,"0"0"-135"16,0 0-25-16,0 0-3 16,0 0-1-16,0 0-4 15,-51 11-15-15,46-3-12 0,0 2-6 16,2 0-4-16,1 2 3 15,2 0-5 1,0-2 3-16,0-2 0 0,0-4-20 16,0 1 8-16,2 0-3 15,6-1-1-15,1 3 7 16,3 0 2-16,-6 1-2 16,-1 0 7-16,-3-1 3 15,-2 0-5-15,0 3 5 16,0-2 3-16,0 0 8 15,0 2 9-15,-2-2-18 0,-5-6-2 16,3 0-2 0,2-2-24-16,2 0-59 0,0-2-190 15</inkml:trace>
  <inkml:trace contextRef="#ctx0" brushRef="#br0" timeOffset="65761.03">24185 6571 440 0,'0'0'208'0,"0"0"-126"15,0 0-43-15,0 0 11 16,0 0-9-16,0 0-13 16,-15 4-14-16,15 4 21 0,-2 4-11 15,-1 6-7-15,1 5 3 16,0 0 3-16,-1 5-7 15,1 2-2-15,2 5-1 16,-2-1-6-16,0 2 2 16,0 2-8-16,0-3-1 15,2-3 0-15,0-9 0 16,0-6-7-16,0-5-1 16,0-7-13-16,0-3-11 15,0-2-41-15,0 0-25 16,0 0-12-16,4-19-82 15,2 0-226-15</inkml:trace>
  <inkml:trace contextRef="#ctx0" brushRef="#br0" timeOffset="66382.71">24105 6840 541 0,'0'0'102'15,"0"0"-86"-15,0 0-15 16,0 0 8-16,0 0 9 16,0 0 42-16,43-12-44 15,-19 6-6-15,1-1-8 16,1-1-2-16,1 3 1 16,0-1-2-16,-3 1 1 15,3 2 0-15,-4 1-2 0,-4-2 5 16,-5 1-6-16,-3 2 6 15,-5-2-6-15,-3 3 6 16,-3 0 1-16,0 0 9 16,0 0 40-16,0 0-19 15,-5 0-8-15,-10 0-6 16,-4 0-9-16,5 9-9 16,-4 0 6-16,7 5-4 15,1-1-4-15,3 1-1 16,3-1-8-16,4 1-2 0,0-1 1 15,0-1-9 1,0-6-10-16,0 2 5 16,9-6 6-16,1-2 9 15,-2 0-3-15,3 0 6 0,3 0 4 16,-3-7 1-16,0 0-1 16,-2-3 2-16,-5 4 2 15,1 2-2-15,-3 1 9 16,-2 3-1-16,0 0 15 15,0 0-3-15,0 0 0 16,0 0-6-16,0 0 11 16,0 0-12-16,0 0-7 15,0 0-6-15,2 0 1 16,2 3-2-16,0 7 2 16,2 4-3-16,-1-2 2 0,3-2-17 15,-2 0-41-15,4-6-16 16,-1-4-73-16,1 0-145 15</inkml:trace>
  <inkml:trace contextRef="#ctx0" brushRef="#br0" timeOffset="67344.16">24544 6775 389 0,'0'0'255'15,"0"0"-190"-15,0 0-43 0,0 0 32 16,0 0 12-16,0 0-23 16,0-1-22-16,0 1-8 15,0 12 8-15,0 0-14 16,0 4-7-16,0-2 3 16,0 2-3-16,0-4-3 15,0-3-11-15,5 1-4 16,-1-5-17-16,3-3-1 15,-2-2 9-15,-3 0 17 16,2 0 0-16,-2 0 8 16,3 0 2-16,1-12 2 15,4-2 8-15,-4 2-8 16,-1 2 7-16,1 1 4 0,-4 4 9 16,-2 2-4-1,0 3-9-15,0 0 4 0,0 0-6 16,2 0-7-16,6 0-1 15,0 0-2-15,5 0-1 16,3 0-1-16,2 0-12 16,1 3-1-16,7-3-4 15,1 0 3-15,-3-5-7 16,2-7 8-16,-7 2 5 16,-9 5 12-16,-2-1 1 15,-7-1 3-15,-1 6 28 16,0-3 15-16,0 1-14 15,0 3-8-15,0 0 19 16,-7 0-27-16,1 0-4 16,-3 0-8-16,3 0-4 0,-1 4 0 15,-2 7-3-15,4 3 0 16,-1-3 3-16,2 2-3 16,2-4-1-16,2-1-8 15,0 2 5-15,0-3-12 16,0-3 4-16,2 1-8 15,8-5 1-15,4 0 2 16,4 0-2-16,4 0 20 16,3-5-8-16,-1-13 2 15,3-5-11-15,-5 4 1 16,1 0 18-16,-10 1-2 16,-2 2 2-16,-4 0 3 0,-5 4 17 15,-2 3-10-15,0 3 16 16,0 1 10-16,0 2-9 15,0 0 17-15,0 3-28 16,0 0-5-16,-2 0-6 16,-2 0-2-16,-4 3-3 15,-1 6 0-15,1-1 0 16,0 1-3-16,5 0 2 16,-2 4 0-16,0-1-5 15,3 0 4-15,2 1-4 16,0-1 0-16,0-1-1 15,0-3 2-15,0-3-8 0,2 0-6 16,8-3-6 0,1 0 4-16,4-2 5 0,2 0 1 15,2 0-21-15,-1 0-21 16,0-4-79-16,-1-9-101 16</inkml:trace>
  <inkml:trace contextRef="#ctx0" brushRef="#br0" timeOffset="67784.13">25153 6655 534 0,'0'0'112'16,"0"0"-92"-16,0 0 15 16,0 0 35-16,0 0-27 15,0 0-7-15,-11 34-24 16,8-24-9-16,3 0 0 15,0-2 6-15,0 0-9 16,0-2-3-16,0 1 0 16,0-2-5-16,5 1 0 15,2-1 0-15,-1 0 8 0,-2 2-7 16,-1-2 7-16,0 2 2 16,-3 1-2-16,0-1 2 15,0 2-1-15,0-4 4 16,0 0-4-16,0-3-1 15,-3-2-6-15,-3 0-21 16,5 0-74-16,1 0-193 16</inkml:trace>
  <inkml:trace contextRef="#ctx0" brushRef="#br0" timeOffset="68962.84">23382 7458 447 0,'0'0'78'16,"0"0"-11"-16,0 0-37 0,0 0 34 15,0 0-12-15,0 0-3 16,-19-9-1-16,15 9-17 15,-1 0-11-15,1 0-1 16,-5 0-3-16,4 0-10 16,-4 3 0-16,1 9-4 15,-2 3-2-15,4 3 0 16,1-2 0-16,1 3 0 16,4-5-3-16,0-3-1 15,0 2-7-15,0-4-4 16,0-2-5-16,0-3 0 15,11-4-4-15,3 0 2 16,1 0-9-16,5-12 0 16,-5-9 6-16,4 3 5 0,-4 0 6 15,-4 4 13-15,-4 6 1 16,-3 2 8-16,-2 5 5 16,-2-1 5-16,0 2 2 15,0 0 8-15,0 0-5 16,0 0-9-16,0 2 5 15,0 12 3-15,0 4-7 16,0-3-10-16,0 2-5 16,0-6 0-16,0 0-20 15,0-6-10-15,0-1-37 16,2-4-36-16,8 0-58 16,-1-1-18-16</inkml:trace>
  <inkml:trace contextRef="#ctx0" brushRef="#br0" timeOffset="69262.25">23548 7203 659 0,'0'0'79'0,"0"0"-42"15,0 0 14-15,0 0 12 16,0 0-1-16,0 0-22 15,-13 44-10-15,13-10-9 16,0 4-9-16,0 0-6 0,2 2-1 16,3 2-2-1,1-2-3-15,0 2 1 0,-4-2 1 16,4-5-2-16,-5-9-1 16,2-8-7-16,-1-6-11 15,0-8-26-15,-2-4-45 16,2 0-37-16,3-2-103 15,-1-19-191-15</inkml:trace>
  <inkml:trace contextRef="#ctx0" brushRef="#br0" timeOffset="69449.7">23512 7464 658 0,'0'0'92'15,"0"0"-78"-15,0 0 6 16,0 0 14-16,0 0-25 16,0 0-9-16,36-12-1 15,5 4 1-15,7-9-9 16,4 1-129-16</inkml:trace>
  <inkml:trace contextRef="#ctx0" brushRef="#br0" timeOffset="70448.64">23929 7447 88 0,'0'0'440'15,"0"0"-305"-15,0 0-74 0,0 0-2 16,0 0-2-16,0 0-24 16,-16 0 1-16,7 2 4 15,1 7-26-15,1 7-8 16,-2 2 12-16,2 1-14 15,1 3-2-15,-1 1 0 16,4-4 0-16,1 2-5 16,2-3 5-16,0-4-1 15,0-4 0-15,0-3-10 16,8-2-4-16,0-3-13 16,4-2-2-16,8 0-5 0,0-12 13 15,1-6 1-15,-1 0-8 16,-4 6 23-16,-6-1 4 15,-6 8 4-15,-2 1-1 16,0-1 19-16,-2 4 3 16,0 1 6-16,2 0-12 15,-2 0-7-15,0 0 6 16,0 0-13-16,0 0 0 16,0 0 1-16,0 0 0 15,0 0-4-15,4 1-2 16,1 8 2-16,0-1 2 15,-3 2 5-15,3-3-7 0,-2 4-1 16,2-3-9-16,0-4 0 16,-1 2-1-16,0-3-1 15,2-3 5-15,-4 0 2 16,-2 0 5-16,0 0 5 16,0 0-3-16,2-7 8 15,2-9-3-15,1-6-7 16,1 3 0-16,2 4 0 15,-4 2-5-15,2 6 5 16,-1 3-7-16,-1 1-19 16,2 3-3-16,4-1-13 15,1 1-30-15,3 0-119 16,-1 0-197-16</inkml:trace>
  <inkml:trace contextRef="#ctx0" brushRef="#br0" timeOffset="70694.09">24262 7485 622 0,'0'0'109'16,"0"0"-79"-16,0 0 21 15,0 0 2-15,0 0-21 16,0 0-18-16,-10 102-8 15,10-87 9-15,0-6-10 16,0-2-2-16,0-3-3 0,0-2-15 16,0-2-19-16,0 0-22 15,0 0-27-15,0-4-121 16</inkml:trace>
  <inkml:trace contextRef="#ctx0" brushRef="#br0" timeOffset="70873.7">24168 7316 746 0,'0'0'81'16,"0"0"-81"-16,0 0-7 0,0 0-19 15,0 0-19-15,0 0-58 16,0 3-83-16</inkml:trace>
  <inkml:trace contextRef="#ctx0" brushRef="#br0" timeOffset="71391.98">24386 7307 474 0,'0'0'260'0,"0"0"-209"15,0 0-17-15,0 0 3 0,-24 104-1 16,24-82 1-16,0-2-9 16,0 5-12-16,0-4 1 15,0 5-6-15,0 2-10 16,2 2 0-16,2 1 0 16,-2-3-2-16,-2-4-7 15,0-4-8-15,0-6-22 16,0-4-20-16,0-5-4 15,0-5-17-15,0 0-3 16,0 0-29-16,0-17-48 16,0-4 38-16,0-6 74 15,-2 2 47-15,-4 6 159 16,0-1-92-16,3 1-7 0,1 5-14 16,0 0-24-1,2 7-3-15,0 3 9 0,0 0-17 16,0 1 0-16,13-2 25 15,7-1-11-15,-3 3-4 16,4 3-1-16,-6 0-5 16,-1 0 3-16,-1 0-1 15,-4 0 4-15,0 6-17 16,-3 2-1-16,-1 4-2 16,-3 5 1-16,0 0 3 15,-2 6-5-15,0-3-6 16,0-2-27-16,0-4-40 15,2-6-100-15,-2-8-177 16</inkml:trace>
  <inkml:trace contextRef="#ctx0" brushRef="#br0" timeOffset="71586">24500 7379 229 0,'0'0'359'16,"0"0"-290"-16,0 0-29 16,0 0 16-16,0 0-52 15,0 0-4-15,-9 18-49 16,20-18-30-16,11 0-68 16,3 0-211-16</inkml:trace>
  <inkml:trace contextRef="#ctx0" brushRef="#br0" timeOffset="72466.05">24785 7474 492 0,'0'0'173'0,"0"0"-98"16,0 0-12-16,0 0 12 16,0 0-14-16,0 0-7 15,-66-7-15-15,61 7-15 16,-2 4-15-16,0 13-9 0,1 5 0 16,-7 4 0-1,1-1 1-15,-3 0-1 0,5-7 3 16,6-7-6-16,4-1 3 15,0-3-11-15,0-3-11 16,0-2-2-16,0-2-6 16,20 0 4-16,7 0 6 15,2-2-4-15,5-16-33 16,-1-1-11-16,-4-1 11 16,-4 1-17-16,-5 0 38 15,0-1 29-15,0 1 7 16,-5-2 0-16,-1 5 0 15,-3 8 0-15,-7 3 15 16,-4 2 33-16,0 3 11 0,0 0-11 16,0 0-8-1,0 0-9-15,0 0 8 0,0 0-5 16,-9 0-4-16,3 3-13 16,-4 9-7-16,4-1-7 15,-1 6 0-15,1-3 0 16,1 0-3-16,0-2-1 15,3-3 1-15,2 0-6 16,0-3-2-16,0-5-17 16,0 2-18-16,2-3 7 15,14 0 21-15,2 0 11 16,4-14 3-16,-1 4-5 16,-6 2 6-16,-1 5-7 0,-10 3-1 15,-3 0 8 1,-1 0 9-16,0 0 11 0,0 4 10 15,0 8-10-15,0 3-1 16,3-4-16-16,-3 0-3 16,0-3-1-16,2-7-18 15,1 2-35-15,-1-3-11 16,0 0-25-16,0-3-58 16,3-19-123-16</inkml:trace>
  <inkml:trace contextRef="#ctx0" brushRef="#br0" timeOffset="72704.2">25113 7235 736 0,'0'0'108'0,"0"0"-80"16,0 0 27-16,0 0 1 15,-18 116-10-15,16-86-18 16,2 0-7-16,0-4-10 15,0-5-1-15,0 2-6 16,-2-9-1-16,2-3 0 16,0-7-3-16,0-3-6 15,0-1-10-15,0 0-29 16,0 0-57-16,0-14-154 0</inkml:trace>
  <inkml:trace contextRef="#ctx0" brushRef="#br0" timeOffset="73775.77">23374 8177 608 0,'0'0'132'16,"0"0"-109"-16,0 0 3 15,0 0 14-15,0 0-14 16,0 0-12-16,7-4 6 16,-7 4 9-16,1 0 4 15,-1 0-15-15,0 0-7 16,0 0-2-16,0 0 3 15,6 0-4-15,0 0-3 16,10 0 5-16,3 0-5 16,6 0-1-16,2 0-2 15,0 0 0-15,0-3 1 0,-8 1-3 16,-3-1 0-16,-5 3 0 16,-3 0 0-16,-4 0 0 15,-2 0 0-15,2 0-18 16,-2 0-15-16,1 0-41 15,-1-2-55-15,0-2-81 16,-2 1-83-16</inkml:trace>
  <inkml:trace contextRef="#ctx0" brushRef="#br0" timeOffset="74151">23541 8143 609 0,'0'0'110'0,"0"0"-69"16,0 0 18-16,0 0 11 16,0 0-7-16,0 0-25 15,-4 44-11-15,4-23-1 16,0 9-14-16,0-1-3 15,0 5-2-15,2 1 0 0,1-3-2 16,1-2-4 0,-2-6-1-16,2-5 0 0,-4-4 1 15,0-7-1-15,2-7 0 16,-2 2 0-16,0-3 0 16,0 0-1-16,0 0 0 15,2 0-8-15,-2 0-5 16,4 0-20-16,-1-15-31 15,9-5-48-15,2-1-90 16,3-1-330-16</inkml:trace>
  <inkml:trace contextRef="#ctx0" brushRef="#br0" timeOffset="77415.94">23631 8168 491 0,'0'0'123'0,"0"0"-57"15,0 0-30-15,0 0 4 16,0 0-2-16,0 0 6 15,0-7-20-15,0 5-7 16,0 2 0-16,0 0 0 16,0 0-12-16,0-2-5 15,0 2 0-15,0 0 0 16,0 0-5-16,10 0 5 0,11 0 2 16,-1 0-1-1,-1 0-1-15,0 0 1 0,-4 0-1 16,-7 0 0-16,-2 0-2 15,-2 0-4-15,-4 0 6 16,0 0 0-16,0 2 3 16,0 9 11-16,0 6 2 15,-2 3-9-15,-16-1-2 16,-4-2-1-16,-3 0 0 16,-4-2 0-16,5-4 1 15,1-4 6-15,6-2-4 16,6-5-6-16,4 0-1 0,0 0-30 15,2 0-3 1,4 0-22-16,1 0-48 0,0-5-201 16</inkml:trace>
  <inkml:trace contextRef="#ctx0" brushRef="#br0" timeOffset="78920.99">23864 8149 506 0,'0'0'153'16,"0"0"-86"-16,0 0-5 16,0 0-2-16,0 0-5 15,0 0-20-15,-36 62-15 16,36-42-5-16,0-2-10 16,0 0-5-16,6-6 0 15,4 0 1-15,3-3 0 16,-1-6-1-16,-1 0-10 15,-2-3 1-15,0 0-13 16,2 0 2-16,-2-17 11 0,-4 3 0 16,-1-1-8-16,-2 2 15 15,-2 1 2-15,0 3 4 16,0-3-4-16,0-1-3 16,3 1 3-16,1-2 3 15,4-2-3-15,-1-2-2 16,6 1 2-16,1 4-1 15,0 1 4-15,-2 6-7 16,-2 2 5-16,-3 4-2 16,-4 0-2-16,2 0 3 15,4 0 4-15,1 4 1 16,-4 7-1-16,3 2 0 16,-5-1-1-16,4 0-2 15,-6 0 1-15,2 0-4 0,-2-2 4 16,2 4-2-16,-1-2 0 15,3 4-1-15,-2 0 1 16,1-2-1-16,2-4 1 16,-4-2 0-16,1-6 0 15,-2-2-6-15,-2 0 6 16,0 0-1-16,0 0 1 16,0 0 0-16,2-4-2 15,-1-6 2-15,2 2 1 16,-1 6-1-16,1 2-9 15,-3 0 7-15,0 0-2 16,0 0-23-16,0 0-30 0,5 0-63 16,-5 0-93-1</inkml:trace>
  <inkml:trace contextRef="#ctx0" brushRef="#br0" timeOffset="79164.47">24052 8013 37 0,'0'0'740'0,"0"0"-673"0,0 0-52 15,0 0-15-15,0 0 0 16,0 0-11-16,-14-2-20 15,14 2-24-15,7 0-26 16,11 0-68-16,4-4-330 16</inkml:trace>
  <inkml:trace contextRef="#ctx0" brushRef="#br0" timeOffset="79664.41">24275 8110 396 0,'0'0'327'0,"0"0"-257"15,0 0-39-15,0 0 26 16,0 0 29-16,0 0-43 16,-11 26-29-16,9-9-3 15,2-2-8-15,-3-6-1 16,3-1 1-16,0-4-5 16,0-2 2-16,0-2-3 15,0 0 0-15,0 0-6 0,0 0-13 16,0 0-10-16,0 0 5 15,3-4-1-15,10-6 28 16,0 1-1-16,-2 0-3 16,-2 6 2-16,-5 0 2 15,4 3-1-15,-4 0 1 16,2 0 8-16,3 0 8 16,-3 3 1-16,4 4-14 15,-3 0 0-15,-4 0-3 16,2-2 0-16,0-4-3 15,0 3-25-15,-1-4-38 16,0 0-38-16,5 0-119 16,5-17-179-16</inkml:trace>
  <inkml:trace contextRef="#ctx0" brushRef="#br0" timeOffset="79926.28">24500 7900 725 0,'0'0'111'0,"0"0"-92"16,0 0 15-16,0 0 49 15,0 0-11-15,0 0-26 16,-5 71-18-16,5-35-9 0,0 2-7 16,0-2-8-16,0 0-4 15,0 0 0-15,0-4 0 16,0-3 0-16,10-8-24 15,-4-7-20-15,3-6-21 16,-5-4-46-16,3-4-43 16,0 0-65-16,-3-18-187 15</inkml:trace>
  <inkml:trace contextRef="#ctx0" brushRef="#br0" timeOffset="80115.86">24411 8055 660 0,'0'0'137'0,"0"0"-96"16,0 0-31-16,0 0 62 15,0 0-21-15,0 0-39 16,54 0-8-16,-22-8-4 16,2-10-2-16,2-4-21 15,3 0-61-15,4-1-93 16</inkml:trace>
  <inkml:trace contextRef="#ctx0" brushRef="#br0" timeOffset="115823.93">8073 9196 534 0,'0'0'41'0,"0"0"46"16,0 0-54-16,0 0-9 16,0 0 9-16,0 0 0 15,0 0-8-15,-107 19-7 16,87 4-8-16,0 5 2 16,-2 4-10-16,1 2 0 15,-1 4 21-15,5-2-3 16,-2 4-18-16,2 0 2 15,3 5 8-15,6 2-11 16,1 2 1-16,7 6 2 16,0 6 3-16,0 3-4 15,12 5-3-15,14-4-4 0,3-2 4 16,4-3 5-16,1-6-5 16,3-8 0-16,0-7-6 15,-2-7-8-15,1-13 3 16,-2-5 1-16,6-12 8 15,4-2 0-15,-2-9-2 16,5-23 1-16,-7-11 2 16,2-11 0-16,-1-6 1 15,-8-10-1-15,-2 2 2 16,-14 2-2-16,-9 8-6 16,-8 4 2-16,0 9 0 15,-12 9 3-15,-9 6 2 16,-6 7 1-16,0 8 2 0,-2 5-1 15,0 8-1-15,2 2-1 16,7 0 2-16,4 0-2 16,10 12-9-16,6 3-50 15,0 4-69-15,9-1-136 16</inkml:trace>
  <inkml:trace contextRef="#ctx0" brushRef="#br0" timeOffset="116621.95">9293 9166 407 0,'0'0'53'16,"0"0"-35"-16,0 0-18 16,0 0 0-16,0 0-20 15,0 0-18-15,15-4 22 16,-4 4-51-16</inkml:trace>
  <inkml:trace contextRef="#ctx0" brushRef="#br0" timeOffset="199101.79">13815 17842 98 0,'0'0'120'0,"0"0"-118"15,0 0-2-15,0 0 9 16,0 0 48-16,0 0 46 15,0 0-43-15,-21 11-29 0,20-11 11 16,1 0 19-16,0 0-23 16,-2 0 18-1,2 0-27-15,-2 3 9 16,2-3-6-16,0 0 4 0,0 0-6 16,0 0-1-16,0 0 0 15,0 0-5-15,0 0-10 16,0 0 1-16,0 0 0 15,0 0-4-15,0 0 1 16,0 0-9-16,0 0 10 16,0 0-13-16,0 0 7 15,0 0-6-15,0 0 1 0,0 0 2 16,0 0-4-16,0 0 0 16,0 0-5-16,0 0 5 15,4 0 0-15,9 0 4 16,8 0-3-16,-3 0 2 15,1 0 1-15,0 0-2 16,-2-3-2-16,1-2 4 16,-3 5-4-16,1-6 0 15,-3 3-1-15,3-2 3 16,-1 1 0-16,4 1-2 16,1-4 2-16,2-1 0 15,-1 4-2-15,3-2 0 16,-2 2 1-16,-5 1-1 15,4 3 4-15,-5-5-4 16,1 3 1-16,-1-2-5 0,-3 4 4 16,0-3 0-16,1 3 0 15,1-5 4-15,-3 1-4 16,1 4 0-16,3-3 0 16,-4 3 0-16,3 0 0 15,-2-3-5-15,-2 3 5 16,1 0 5-16,2 0-5 15,-2 0 0-15,1-4 0 16,0 4 0-16,1 0 0 16,-1 0 0-16,3 0 0 15,-3-4 0-15,1 4 0 16,1-4 0-16,-3 4 1 0,1 0-1 16,-3 0 0-16,2 0-1 15,-1 0 1-15,-6 0 1 16,6 0-1-16,-2 0 0 15,-3 0 0-15,6 0 0 16,0 0 0-16,2 0-1 16,-2 0 2-16,1 0-2 15,1 0 2-15,-2 0-1 16,2 0 0-16,-2 0 0 16,2 0 2-16,0 0-2 15,-1 0 0-15,3 0 0 16,-1 0 3-16,3 0 2 15,-2 0-5-15,-2 0 1 0,1 0 0 16,-1 0-1-16,1 0 0 16,-1 0 0-16,-2 0 0 15,-1 4 0-15,3-4 1 16,-3 0-1-16,1 0 5 16,-4 0-5-16,1 0-4 15,1 4 4-15,-2-4 4 16,0 0-1-16,5 0-3 15,-3 4 2-15,3-4-2 16,4 3 0-16,-1-3 0 16,1 0 0-16,1 3 1 15,-2-3 1-15,1 0-1 16,-1 0-1-16,-3 0 0 16,0 0 0-16,3 0 0 0,-5 0 0 15,2 0 0-15,1 4-2 16,-3-4 2-16,3 0-1 15,-1 5 4-15,1-5-3 16,1 3 0-16,1-3-2 16,-1 4 2-16,1-2 0 15,-2-2 1-15,3 0 0 16,-2 5 0-16,1-5 4 16,-4 0-5-16,5 0-2 15,-1 3-1-15,4 1 5 16,0-4-2-16,2 6 1 15,0-6-1-15,-1 4-1 16,-2 0-1-16,-3-4 2 0,4 4 0 16,-2 0 2-16,0 1-1 15,2-4-2-15,-2 3 2 16,-1 1-2-16,1-5 1 16,-2 0 0-16,0 3 1 15,0 1-1-15,-1-2 0 16,-3 3 0-16,3-5 0 15,1 0 0-15,-2 3 0 16,5-3 0-16,-2 0 0 16,4 0 0-16,-4 0 0 15,1 0 0-15,0 5 0 16,0-5 0-16,-2 0 0 0,-1 4 2 16,-1-4-2-16,-1 0 0 15,2 0 0-15,1 0-6 16,2 0 6-16,-3 1-1 15,3 3 1-15,0-4 0 16,0 4 0-16,2 0 0 16,0-4 0-16,-2 5 4 15,0-5-3-15,-3 0-2 16,1 0 2-16,0 4-5 16,-1-3 8-16,5 3-5 15,0 1 2-15,7-5 0 16,0 4-1-16,0-1 0 15,-1-1 0-15,1 3 0 0,-3-5 0 16,-1 0-2-16,2 0 2 16,-2 4 2-16,6-4-2 15,1 4 0-15,1-4 0 16,0 4 0-16,3-4 0 16,-3 0 2-16,-2 0-2 15,-2 0 0-15,-1 0 0 16,-1 2-3-16,0-2 3 15,-5 2 2-15,2-2-2 16,-4 0 0-16,-1 0 1 16,3 0-1-16,-1 0 0 15,-2 0 0-15,1 0-2 0,-1 0 3 16,0 0-1 0,-5 0 0-16,-3 0 0 0,1 0 0 15,-4 0 0-15,1 0 0 16,2 0 0-16,-1 0 1 15,4 0-1-15,6-2-1 16,2 2 1-16,4-6 1 16,2 6 1-16,0 0-2 15,-1-4 1-15,3 4-1 16,-3-9 4-16,0 7-3 16,-8-1-2-16,1-1 1 15,-7-1 0-15,0 5-1 16,-5 0 1-16,3-4 1 0,-2 4-1 15,2 0 0 1,3 0 0-16,-4 0 0 0,3 0 1 16,3 0-1-16,-1 0 0 15,3 0 0-15,-3 0 0 16,3 0 1-16,-1 0 1 16,-1 0-2-16,-1-1 0 15,1-3 1-15,-1 4 0 16,-1-5-1-16,-1 5 0 15,-3 0 1-15,4 0 0 16,-2 0-1-16,0 0 2 16,3 0-2-16,-2-4 0 0,-2 4 2 15,-2 0-2 1,0 0 2-16,1-4 1 0,-1 4 5 16,7 0-2-16,-4 0-3 15,1 0 1-15,-1-4-2 16,-6 4-1-16,0 0 6 15,1 0-7-15,-3 0 12 16,2-1 0-16,-2 1-1 16,6 0-11-16,-4 0 5 15,3 0 0-15,1-4-2 16,0 4-5-16,0 0 2 16,-3 0 0-16,0 0 2 15,0 0-2-15,-2-5 1 16,0 5-1-16,-3 0 1 15,0 0-1-15,0 0 1 0,0 0 3 16,0 0-1-16,0 0 0 16,0 0-1-16,0 0-2 15,0 0-2-15,2 0-18 16,-2-3-36-16,0-2-53 16,0-4-107-16,-16-1-431 15</inkml:trace>
  <inkml:trace contextRef="#ctx0" brushRef="#br0" timeOffset="-190747.99">13583 13766 175 0,'0'0'100'0,"0"0"-50"16,0 0 2-16,0 0 13 15,0 0-13-15,0 0 16 16,0 0-7-16,0 0-3 16,0 0-7-16,0 0-6 15,0 0 2-15,-1 0 1 16,1 0 2-16,0 0-19 0,0 0-5 16,0 0 2-16,0 0-13 15,0 0-8-15,0 0 2 16,0 18-2-16,0 14-2 15,0 8 1-15,6 4-2 16,-1 0-4-16,1-4 0 16,-6-3 2-16,3-8-2 15,-1-6-3-15,0-12-5 16,0-4-13-16,1-2-37 16,-3-5-12-16,2 0-39 0,-2 0-12 15,2-25-76 1,-2-3-87-16</inkml:trace>
  <inkml:trace contextRef="#ctx0" brushRef="#br0" timeOffset="-190468.87">13599 13793 479 0,'0'0'109'16,"0"0"-51"-16,0 0-12 16,0 0-38-16,0 0 3 15,0 0 10-15,-6-61 11 16,28 55 1-16,3 6-21 15,-3 0 0-15,-5 0-2 16,-3 4-5-16,-3 12 7 16,-1 8 5-16,-3-1-5 15,-4 9-9-15,-3-11-2 0,0 1 6 16,0-4-7-16,0-4 0 16,-10-2 1-16,0-6-1 15,-4-2 3-15,6-4-3 16,0 0-17-16,5 0-14 15,3 0-41-15,0 0-51 16,2 0-187-16</inkml:trace>
  <inkml:trace contextRef="#ctx0" brushRef="#br0" timeOffset="-188614.01">14196 13892 400 0,'0'0'78'15,"0"0"-44"-15,0 0 7 16,0 0 27-16,0 0-2 16,0 0-22-16,-58 0 4 15,46 3-1-15,1 8-16 16,1 7-18-16,1 2 5 16,1 4-12-16,0-2-4 15,3 1-2-15,4-2 0 16,-1-5 0-16,2-4-2 15,0-1 1-15,0-8 1 0,0 4-12 16,2-6-12-16,14-1-14 16,6 0 13-16,4-4 4 15,-1-19-2-15,2-5 2 16,-4 1-19-16,-8 1 28 16,-4 8 12-16,-6 4 7 15,-1 6 31-15,-2 4-11 16,-2 4-9-16,0 0 15 15,0 0 9-15,0 0-3 16,0 0-8-16,0 0-10 16,0 2-6-16,0 14-10 15,0 2-4-15,0 6-1 16,0 0 0-16,0-6 0 0,0-2-9 16,5-4-14-16,-1-3-17 15,4-4-32-15,0-5-13 16,-2 0-50-16,3 0-103 15</inkml:trace>
  <inkml:trace contextRef="#ctx0" brushRef="#br0" timeOffset="-188300.76">14448 13906 73 0,'0'0'561'0,"0"0"-518"15,0 0-43-15,0 0 32 16,0 0 16-16,0 0-25 16,8 88-20-16,-4-78-3 15,-4-1-4-15,2-1 4 16,-2-4 2-16,0 1 1 16,0-2-2-16,0-2 6 15,0-1-2-15,0 0 11 16,0 0-5-16,0 0-6 15,0 0 10-15,0 0-15 16,2 0-1-16,1-13-6 16,7-11 6-16,8-11-1 15,4-3-14-15,8 0-38 16,1 8-107-16</inkml:trace>
  <inkml:trace contextRef="#ctx0" brushRef="#br0" timeOffset="-187708.43">14656 13918 222 0,'0'0'154'0,"0"0"-123"0,0 0-19 15,0 0 2-15,0 0-14 16,0 0-25-16,-13-4-110 16</inkml:trace>
  <inkml:trace contextRef="#ctx0" brushRef="#br0" timeOffset="-187031.45">14460 13987 409 0,'0'0'44'0,"0"0"-38"15,0 0 37-15,0 0 76 16,0 0-26-16,0 0-27 16,0 0-11-16,0 0-13 15,0 0-6-15,4 3-22 16,-1 13-8-16,3 11 7 15,0 4 3-15,0 1-10 0,0 5-5 16,-2-5-1-16,3-2 5 16,-1-4-5-16,-4-6-4 15,2-3 3-15,-2-8-6 16,-2-6 3-16,0 2-3 16,0-5-6-16,0 0-25 15,0-8 4-15,0-18-15 16,0-12 13-16,0-11 27 15,0-4-6-15,0-5-1 16,0-1 9-16,11 11-2 16,-3 7 3-16,4 10 5 15,-3 11 0-15,-1 8 2 16,2 8-2-16,1 4 2 0,-3 0-1 16,4 0 7-16,-3 6 14 15,-3 14 2-15,-4 9 1 16,-2 2 0-16,0 3-7 15,0-2-12-15,-6-6 0 16,-5-6-3-16,-1-3 7 16,1-10-9-16,0-2 0 15,0 1-29-15,4-6-14 16,5 0-7-16,2-4-53 16,0-10-124-16</inkml:trace>
  <inkml:trace contextRef="#ctx0" brushRef="#br0" timeOffset="-186194.47">14792 13888 142 0,'0'0'616'0,"0"0"-586"16,0 0-30-16,0 0 0 15,0 0 39-15,0 0 4 16,-14 128-22-16,14-96 8 16,0 3-24-16,0 1-3 15,2-1-2-15,8 0 1 0,-2-3-2 16,-1-4 0 0,2-2-5-16,-4-12-7 0,-3-2 0 15,0-6-8-15,-2-6 2 16,0 0 10-16,0 0-6 15,0-8-37-15,0-16-2 16,-9-10 26-16,3-4 24 16,5-4-2-16,1 0 6 15,0 2 3-15,0 8 4 16,0 6 0-16,0 4 4 16,0 5-9-16,10 6-2 15,3 2 3-15,5 4 3 16,1 3-5-16,2 2-1 15,-4 0 3-15,-5 0-3 0,-1 2 5 16,-7 12 17-16,-2 5-3 16,-2 6 3-16,0 3 6 15,0-5-25-15,-6 2-2 16,-7-8 3-16,-1-5-3 16,5-3-1-16,0-9-1 15,7 0-6-15,2 0-6 16,0 0-15-16,0-21 6 15,5-8 19-15,12-3 3 16,3 0 0-16,-1 6 1 16,-2 5-1-16,-3 10 0 15,-1 4 8-15,0 3-6 0,-3 4 6 16,2 0-6-16,-2 0 0 16,-4 7 10-1,-4 8-2-15,-2 6-1 0,0-2 2 16,0 2-11-16,0-7 0 15,0-7 0-15,0-2-1 16,0-5 1-16,0 0-39 16,0 0 3-16,0 0 24 15,0-5 12-15,0-8 4 16,9-3 13-16,5-3-7 16,-5 4 11-16,-3 7-7 15,0 4 2-15,-3 1-7 16,0 3-1-16,-2-1-5 0,-1 1-2 15,3 0-2-15,1 0-1 16,1 0-1-16,1 0-39 16,3 0-66-16,-2 0-245 15</inkml:trace>
  <inkml:trace contextRef="#ctx0" brushRef="#br0" timeOffset="-185778.26">15253 13948 681 0,'0'0'90'0,"0"0"-83"16,0 0-5-16,0 0 42 15,0 0 1-15,0 0-25 16,-6 82 13-16,6-62-31 16,0 1-1-16,6-8-1 15,3-1-18-15,-3-7-5 16,2-5-15-16,-2 0 10 16,-1 0 19-16,1 0 3 15,-2-21 4-15,0 2 2 16,-4 1 3-16,0 0-2 15,0 4 11-15,0 5 8 0,-8 1 12 16,-5 6-1-16,-1 2-3 16,1 0-19-16,-1 0-4 15,1 2-5-15,3 8-11 16,0 7-30-16,6-8-77 16,4-1-201-16</inkml:trace>
  <inkml:trace contextRef="#ctx0" brushRef="#br0" timeOffset="-185126.59">15530 13976 516 0,'0'0'164'16,"0"0"-83"-16,0 0-11 15,0 0 4-15,0 0-31 16,0 0-21-16,-27 6-12 16,22 2-4-16,-2 6-5 15,4 3-1-15,-2 5 0 16,2-4-2-16,3 1 1 15,0 2-2-15,0-7 3 16,0-2-2-16,0-2-9 16,0-5-3-16,5 0-10 15,4-5-14-15,0 0 0 0,7 0 12 16,-1-6 22-16,1-13 1 16,-3 4-2-16,-1-3 5 15,-1 4 5-15,-6 1-5 16,0 6 1-16,0 0 4 15,-3 7-2-15,-2 0 2 16,0 0-2-16,0 0-2 16,0 0-1-16,0 0-2 15,0 0 2-15,0 0 0 16,0 0 0-16,0 0-3 16,0 0-3-16,3 0-17 15,1 0-53-15,3 0-119 16,1-1-53-16</inkml:trace>
  <inkml:trace contextRef="#ctx0" brushRef="#br0" timeOffset="-183674.63">15646 13700 104 0,'0'0'427'15,"0"0"-303"-15,0 0-65 16,0 0 0-16,0 0 24 15,0 0-12-15,0 38-30 16,0-2-6-16,0 6-21 16,0-2-6-16,0 2-7 15,0 1 3-15,5-4 0 16,3 2-4-16,1-10 1 16,0-3-1-16,0-3 0 15,-1-8-1-15,-3-5 0 16,0-5-7-16,-1-7-4 15,-4 0-5-15,2 0-5 0,-2 0 1 16,2 0-1-16,5 0-8 16,2-16 20-16,4-4 10 15,3-2-1-15,-3 1 1 16,0 4 0-16,-4 5 2 16,-4 5-8-16,0 6 8 15,-3 1-2-15,-2 0 5 16,4 0-4-16,-2 0-1 15,6 0 11-15,-2 0-10 16,1 0 6-16,-1 4-2 16,6 5-2-16,-1 0-2 15,1-1-1-15,3-2 0 16,-3-3-5-16,5-1-14 0,-2-2 7 16,3 0-15-16,-1 0 2 15,4-4 5-15,-5-11 1 16,-6-3 9-16,-1 0 4 15,-5-1 0-15,-2 6 6 16,-2 5 0-16,0 1 13 16,0 7 20-16,0-2 7 15,0 2 4-15,-2 0-16 16,-4 0-10-16,-1 0-9 16,3 0-4-16,0 10-5 15,-1 8-5-15,2 3 3 16,3 1-4-16,0-3 3 0,0 2-12 15,0-1-6-15,8-6 11 16,3-2-17-16,-1-6 4 16,4-4 6-16,-1-2 2 15,3 0 12-15,2-2-1 16,2-15 1-16,0-4 0 16,-2-2-9-16,0 4-6 15,-10 3 11-15,1 3-2 16,-5 8 9-16,-4 0 3 15,0 5 18-15,0 0 20 16,0 0 3-16,0 0-2 16,0 0-16-16,0 0-9 15,0 0-15-15,4 2-2 16,4 11-2-16,5 0 2 16,2 1-18-16,1-1 7 0,0-5-18 15,-1-1 17-15,-3 4-1 16,-3-2 4-16,-5 5 9 15,-4 5 6-15,0 1 7 16,0 2-2-16,-8-2 5 16,-6-8-7-16,5-3-7 15,0-9-2-15,3 0-69 16,2-5-139-16</inkml:trace>
  <inkml:trace contextRef="#ctx0" brushRef="#br0" timeOffset="-182984.4">17066 13883 570 0,'0'0'141'15,"0"0"-74"-15,0 0-25 16,0 0 17-16,0 0 3 16,0 0-35-16,-2 5-1 15,23 5 12-15,10 1-14 0,6-4-19 16,3 1-4-16,-5-3-1 16,-1-4-1-16,-5-1-30 15,-5 0-15-15,-3 0-22 16,-6-16-76-16,-9-3-40 15,-5-2-266-15</inkml:trace>
  <inkml:trace contextRef="#ctx0" brushRef="#br0" timeOffset="-182732.73">17311 13619 791 0,'0'0'111'16,"0"0"-77"-16,0 0-6 15,0 0 12-15,-16 139 1 0,14-87 2 16,2 2-13-16,0-2-13 16,0 0-16-16,0-4-1 15,0-3 0-15,0-13 0 16,0-5-2-16,0-5-15 16,2-3-17-16,4-3-34 15,8-13-21-15,7-3-51 16,0 0-45-16,6-3-238 15</inkml:trace>
  <inkml:trace contextRef="#ctx0" brushRef="#br0" timeOffset="-182442.86">17538 14021 760 0,'0'0'92'0,"0"0"-83"15,0 0-1-15,0 0 50 16,0 0-43-16,0 0-15 15,10 68 0-15,-4-66-4 16,5-2-6-16,3 0 0 16,3-4-16-16,-1-21-18 15,-5 6 25-15,-3-2 14 16,-8 12 5-16,0 7 11 16,0 2 54-16,-4 0-11 0,-13 0-28 15,-6 2 1 1,-5 11-12-16,7 6 3 0,4-3-5 15,3-6-8-15,9-2-5 16,5-4-8-16,0-3-55 16,0-1-113-16,3 0-316 15</inkml:trace>
  <inkml:trace contextRef="#ctx0" brushRef="#br0" timeOffset="-181098.88">18418 13864 452 0,'0'0'63'16,"0"0"21"-16,0 0-14 15,0 0 14-15,0 0-17 16,0 0-8-16,0 0 8 15,-6 0-22-15,4 0 2 0,0 19-20 16,2 10-24-16,0 0 1 16,0 1-4-16,4-4 0 15,14-7-2-15,-1 2-4 16,4-8-4-16,1-2 6 16,0-11-17-16,1 0-6 15,-1 0-1-15,-3-18 5 16,0-17 9-16,-6 2-18 15,-6-3 0-15,-7 3 21 16,0 10 11-16,0 4 10 16,-9 1 11-16,-11 6 14 15,-3 6-14-15,-1 6-2 16,-3 0-14-16,2 0 9 0,4 0 4 16,2 4-6-16,9 4-10 15,5 3-2-15,5 2-23 16,0 9-47-16,9 4-84 15,20 1-256-15</inkml:trace>
  <inkml:trace contextRef="#ctx0" brushRef="#br0" timeOffset="-180828.34">19000 14127 838 0,'0'0'105'16,"0"0"-95"-16,0 0 16 15,0 0 14-15,0 0-24 16,0 0-12-16,-69 64-4 15,62-43-2-15,1 6-10 16,-1-8-52-16,0 2-95 16,1-9-254-16</inkml:trace>
  <inkml:trace contextRef="#ctx0" brushRef="#br0" timeOffset="-176816.99">19816 13759 460 0,'0'0'21'0,"0"0"-21"16,0 0 0-16,0 0 0 15,0 0 0-15,0 0 0 0,0 0 0 16,-42 66 0-16,33-49-8 16,4-1-5-16,-1-2-81 15</inkml:trace>
  <inkml:trace contextRef="#ctx0" brushRef="#br0" timeOffset="-176033.75">19625 13948 620 0,'0'0'135'16,"0"0"-112"-16,0 0 10 15,0 0 39-15,0 0 11 16,0 0-33-16,0 23-34 16,4 8-10-16,2 10-4 0,-1-8-1 15,2-2-1-15,-2-7 0 16,0-4 0-16,2-6 0 16,0-2-1-16,3-6-4 15,-2-2-16-15,3-2-11 16,6-2 7-16,9-2 3 15,1-26-7-15,4-9-18 16,0-5 25-16,-5 5-12 16,-1-4 16-16,-5 14 18 15,-4 2-8-15,-5 11 8 16,-3 7 3-16,-3 4 10 16,-5 3 8-16,0 0 27 15,0 0 7-15,0 0-24 16,0 0 0-16,0 18 4 15,0 9-15-15,0 6 0 0,0-3-8 16,0-3-12-16,3-8-4 16,0-3 2-16,3-5-19 15,-3-5-15-15,0-4-13 16,2-2-42-16,-1 0-65 16,-2 0-117-16</inkml:trace>
  <inkml:trace contextRef="#ctx0" brushRef="#br0" timeOffset="-175843.14">19928 13747 801 0,'0'0'87'15,"0"0"-87"-15,0 0-19 16,0 0-20-16,0 0-15 15,0 0 10-15,42 15-121 16,-17-5-313-16</inkml:trace>
  <inkml:trace contextRef="#ctx0" brushRef="#br0" timeOffset="-175247.7">20032 14021 556 0,'0'0'160'0,"0"0"-140"16,0 0-3-16,0 0 39 15,0 0 1-15,0 0-31 16,16 0-6-16,-9 8-3 15,-1 6-13-15,6 0 0 16,-3 5-3-16,-1 6 2 16,0-6 1-16,-4 3-4 15,0-5 0-15,1-3-4 16,-5-7-1-16,0-7-1 16,2 0 6-16,-2 0-1 15,0 0-10-15,0 0 8 16,0-1-2-16,4-17 4 15,3-6 1-15,2-3 0 0,0 4 4 16,2 0-1-16,-2 4-2 16,2 4-1-16,-2 6-1 15,-1-1 1-15,1 3-3 16,3 5-3-16,-1 2-5 16,2 0-19-16,2-3-24 15,4 1-26-15,1-1-71 16,-5 1-132-16</inkml:trace>
  <inkml:trace contextRef="#ctx0" brushRef="#br0" timeOffset="-175027.87">20360 13979 755 0,'0'0'39'15,"0"0"-38"-15,0 0 31 16,0 0 65-16,0 0-57 15,0 0-26-15,0 82-7 16,0-60 2-16,0 0-7 16,0-2-2-16,0-3-3 15,0 0 2-15,0-8-9 16,0 0-26-16,0-7-62 16,0-2-44-16,0 0-131 0</inkml:trace>
  <inkml:trace contextRef="#ctx0" brushRef="#br0" timeOffset="-174849.77">20269 13837 725 0,'0'0'68'15,"0"0"-68"-15,0 0-54 16,0 0 3-16,0 0 25 15,0 0-129-15,37 34-285 16</inkml:trace>
  <inkml:trace contextRef="#ctx0" brushRef="#br0" timeOffset="-174358.52">20594 13939 664 0,'0'0'160'16,"0"0"-96"-16,0 0-23 15,0 0-3-15,0 0-30 0,0 0 0 16,-80 67 2-16,69-47 11 16,5 1-21-16,-2-2 0 15,4 2 1-15,-1-7-1 16,3-2-3-16,2-6-6 16,0-3-16-16,0 0-26 15,9-3-24-15,14 0 27 16,6-6 8-16,2-17 22 15,-2 3-1-15,-7 6-2 16,-9 7 17-16,-6 4 4 0,-4 3 13 16,-1 0 53-1,-2 0 0-15,0 9-21 0,0 10 3 16,0 8-21-16,0 3-17 16,-2-2-7-16,-8-4-3 15,4-6-24-15,4-8-17 16,2-10-46-16,0 0-62 15,0-17-260-15</inkml:trace>
  <inkml:trace contextRef="#ctx0" brushRef="#br0" timeOffset="-174120.1">20840 13614 708 0,'0'0'228'15,"0"0"-193"-15,-19 130-27 16,17-72 6-16,-2 0 15 16,-3 0-1-16,3-1-2 15,2-3-6-15,2-7-7 16,-2-4-5-16,2-11-7 16,-2-6-1-16,2-14-14 15,0-1-30-15,0-11-52 16,0 0-74-16,0 0-291 15</inkml:trace>
  <inkml:trace contextRef="#ctx0" brushRef="#br0" timeOffset="-173054.52">21384 13982 518 0,'0'0'141'15,"0"0"-81"-15,0 0-10 16,0 0 19-16,0 0 19 16,0 0-27-16,-21-2-6 15,12 2-6-15,-7 7-25 16,-1 12-23-16,-1 8 1 16,1 1-2-16,1 0-2 15,0 2 1-15,5 0 1 16,4-2-1-16,4-5-8 0,3-6-11 15,0-8-4-15,0 0 2 16,0-3-13-16,14-6-9 16,6 0 20-16,5 0 6 15,6-12-2-15,5-12-9 16,-3-2 0-16,-4 1 9 16,-6 2 12-16,-10 11 8 15,-6 0 0-15,-7 10 14 16,2 0 19-16,-2 2-2 15,0 0-15-15,0 0-9 16,0 0 7-16,0 0-11 16,0 0 4-16,0 0-5 0,0 0 0 15,0 0 0 1,0 4-2-16,5 9 3 0,1 8-1 16,3-3-1-16,0 2-1 15,2-6-2-15,0 2-5 16,3-8-13-16,-1 0-16 15,3-7-13-15,-3-1 9 16,-1 0 8-16,-4-5 18 16,-1-16 14-16,-3 1 0 15,-4-1 0-15,0 3 0 16,0-4 20-16,0 4 6 16,0 4-15-16,-2 2 9 15,-3 6 1-15,-1 1 9 0,0 5-2 16,-6 0-7-1,-1 0-12-15,-1 0-6 0,-3 11-3 16,-2 1-1-16,4 2-9 16,4-5-11-16,8 0-30 15,3-6-60-15,0-3-183 16</inkml:trace>
  <inkml:trace contextRef="#ctx0" brushRef="#br0" timeOffset="-172366.2">21720 14087 669 0,'0'0'147'0,"0"0"-136"16,0 0-11-16,0 0-8 15,0 0 8-15,0 0 1 16,49-44 4-16,-31 23-5 16,-6 5 0-16,-6 9 0 15,-2 2-1-15,-4 5 1 16,0 0 14-16,0 0 21 16,0 0 16-16,0 0-19 15,-4 8-26-15,-2 5-6 16,0 5-1-16,2-1 1 0,4 4 0 15,0-1 0-15,0-1-1 16,0 0 1-16,0-6-1 16,12-1-4-16,1-7-10 15,5-5-14-15,5 0 9 16,4-5-19-16,2-20-7 16,0-3-12-16,-4-4-19 15,-4 1-10-15,-8 4 60 16,-9 6 27-16,-4 6 41 15,0 4 49-15,0 2-14 16,-9 4-2-16,-4 1-4 16,-2 4-11-16,8 0-4 0,0 0-20 15,1 0-13-15,3 0-17 16,-2 11-5-16,3 7-2 16,-2 9 0-16,4 0 1 15,0 8-1-15,0 4-7 16,0 5 7-16,0 2 2 15,0 0-4-15,0-1 4 16,0 3 0-16,0-6-4 16,0-7 0-16,0-3 2 15,0-7 1-15,2-11-6 16,0-9-2-16,0 0-13 16,-2-5-17-16,0 0-15 15,0-5-29-15,0-18-102 16,0-9-192-16</inkml:trace>
  <inkml:trace contextRef="#ctx0" brushRef="#br0" timeOffset="-172094.17">21919 14179 359 0,'0'0'419'16,"0"0"-357"-16,0 0-62 16,0 0 5-16,0 0-5 15,0 0-2-15,42 38 1 16,-31-38-2-16,5 0-7 15,2 0-27-15,4-24-82 16,-3 2-348-16</inkml:trace>
  <inkml:trace contextRef="#ctx0" brushRef="#br0" timeOffset="-171416.82">22250 14119 682 0,'0'0'196'0,"0"0"-115"16,0 0-42-16,0 0-12 0,0 0-27 16,0 0-1-1,5-4-15-15,-5 2-15 0,3-4-52 16,-1 0-158-16</inkml:trace>
  <inkml:trace contextRef="#ctx0" brushRef="#br0" timeOffset="-166205.42">23251 13596 685 0,'0'0'0'16,"0"0"-27"-16,-135 35-87 0,89-8-73 16</inkml:trace>
  <inkml:trace contextRef="#ctx0" brushRef="#br0" timeOffset="-166150.58">22897 13802 189 0,'0'0'0'16</inkml:trace>
  <inkml:trace contextRef="#ctx0" brushRef="#br0" timeOffset="-165046.03">22761 13979 833 0,'0'0'98'16,"0"0"-77"-16,0 0-17 16,0 0-3-16,0 0 6 15,0 0-1-15,-20 34-5 0,20-17 5 16,0 1-3-1,0 3-3-15,0-3 0 0,0-2-1 16,13 0-6-16,3-6-5 16,2 2-12-16,4-11-4 15,3 2-9-15,4-3 2 16,2 0 1-16,0-11-4 16,-2-4 7-16,-7-3 8 15,-9 0 23-15,-6 1 1 16,-5 3 25-16,-2 5 21 15,0-1 11-15,0 3 1 16,0 3-3-16,0 3-26 0,0 1-3 16,-2 0-10-16,0 0-5 15,2 0-10-15,0 0 4 16,0 0-6-16,0 0-7 16,0 0-2-16,0 1-17 15,0 11-6-15,0 2 11 16,7-1-7-16,7-5-1 15,0-1-13-15,3-3 2 16,-2-1 17-16,3-3 15 16,-3 0 0-16,1-3 8 15,-1-11-1-15,-1 0 1 16,-5 5 0-16,-3-4 8 16,-1 9 11-16,-5 4 1 15,0 0 2-15,0 0 6 16,0 0 7-16,0 0-19 0,2 0-13 15,5 0-2-15,2 7-1 16,4-3 0-16,7-4-8 16,3 0-25-16,4 0-17 15,2-7 15-15,0-8 3 16,-2 2 3-16,-8 3 14 16,-5 7 9-16,-8 3 6 15,-3 0 8-15,-3 0 16 16,0 0 40-16,0 0-18 15,0 13-8-15,0 0-4 16,-6 1-8-16,3-6-25 16,-2-2-1-16,5-4-25 0,0-2-37 15,0 2-41-15,0-2-96 16,0 0-374-16</inkml:trace>
  <inkml:trace contextRef="#ctx0" brushRef="#br0" timeOffset="-164893.6">23303 13883 271 0,'0'0'423'0,"0"0"-405"16,0 0-18-16,0 0-45 16,0 0-62-16,0 0-29 15,4-9-27-15</inkml:trace>
  <inkml:trace contextRef="#ctx0" brushRef="#br0" timeOffset="-164596.06">23514 13740 758 0,'0'0'101'0,"0"0"-97"15,0 0 15-15,0 0 44 16,0 0-28-16,0 0-11 16,0 88-9-16,0-52-4 15,0 0-7-15,0 5 2 0,0 5-6 16,0-3 0-16,0 0 1 16,0-6-2-16,0-2-7 15,0-7-17-15,0-8-16 16,0-8-12-16,0-8-21 15,5-4-33-15,-2 0-118 16,6-24-21-16</inkml:trace>
  <inkml:trace contextRef="#ctx0" brushRef="#br0" timeOffset="-164324.2">23612 13820 491 0,'0'0'119'15,"0"0"-118"-15,0 0 15 16,0 0 93-16,0 0-42 16,0 0 2-16,0 34-4 15,0-10-27-15,0 4 1 16,0 5-22-16,0 3-2 16,0 0-11-16,0 0-3 15,0-4 2-15,0-4-2 16,0-4-1-16,0-8 0 15,0-4-1-15,0-12-10 16,0 0-28-16,0 0-34 16,0 0-86-16,0-18-268 0</inkml:trace>
  <inkml:trace contextRef="#ctx0" brushRef="#br0" timeOffset="-162967.33">15369 14853 776 0,'0'0'86'0,"0"0"-86"16,0 0 0-16,0 0 0 0,0 0 8 16,0 0-6-16,0 0 9 15,5 0-2-15,5 4-8 16,2 14 0-16,6 2 15 16,-2 3-10-16,-1 0-4 15,-1 3-1-15,-4-8 5 16,-1 0-6-16,-2-10-4 15,-2-2-7-15,-4-3 10 16,-1-3-11-16,3 0 4 16,-1 0 0-16,0 0-11 15,3-9 9-15,1-17 10 16,4-9 3-16,1 3 2 16,-1 2-4-16,-2 11-1 15,-5 7 0-15,0 6-4 0,-1 6 4 16,3 0-33-16,3 0-33 15,6 0-19-15,-3 0-95 16,3 0-246-16</inkml:trace>
  <inkml:trace contextRef="#ctx0" brushRef="#br0" timeOffset="-162495.67">15818 14819 580 0,'0'0'82'0,"0"0"-66"0,0 0-14 16,0 0 30-16,0 0 18 15,0 0-16-15,-77 78-1 16,71-60-23-16,6 0-10 15,-3-1 0-15,3 0 0 16,0-8-1-16,0 0-13 16,0-6-26-16,3-3-5 15,12 0-8-15,1 0 26 16,5-9 6-16,2-13 19 16,-2 1-6-16,-8-2 4 15,-2 7 8-15,-4 6 0 0,-5 2 46 16,-2 6-11-16,0 2 2 15,0 0-5-15,0 0-7 16,0 0-5-16,0 0-3 16,0 0 1-16,0 6 10 15,0 12-12-15,0-1-14 16,0 6-2-16,0-5-8 16,0-2 3-16,0-3-3 15,4-2-35-15,3-2-41 16,0-9-27-16,0 0-144 15</inkml:trace>
  <inkml:trace contextRef="#ctx0" brushRef="#br0" timeOffset="-161827.08">16103 14795 665 0,'0'0'118'15,"0"0"-108"-15,0 0 0 16,0 0 39-16,0 0 21 16,0 0-35-16,-9 46-20 15,7-18 2-15,2 0-5 16,0-2-12-16,0-4-6 0,0 0 3 15,0-7-2-15,0-6-13 16,0-5 6-16,0-2 1 16,2-2-22-16,2 0 1 15,5 0-20-15,0 0 36 16,7-9 8-16,4-12 7 16,-3-1 1-16,-2 0 0 15,1 8 1-15,-4 2-3 16,-3 3 4-16,-6 8 9 15,3 1-3-15,-4 0-3 16,0 0 6-16,0 0 6 16,0 0-6-16,0 0 0 0,6 1 11 15,-2 12 2-15,1 1-24 16,1-2 0-16,0-2 0 16,-4-2 0-16,3-3-15 15,1-5-3-15,4 0-22 16,4 0 30-16,3 0 6 15,2-13 1-15,-2-1-1 16,2 2 4-16,-6 2 0 16,-1 4-1-16,-6 3 0 15,-3 3 1-15,4 0 10 16,-2 0 4-16,3 0 2 16,1 12 6-16,3 2 7 0,-3 5-21 15,1 3-7-15,-1-5 1 16,-5 2-2-1,0-3-1-15,0-7-14 0,0-4-9 16,-4-3-40-16,1-2-62 16,-3 0-143-16</inkml:trace>
  <inkml:trace contextRef="#ctx0" brushRef="#br0" timeOffset="-161653.56">16457 14762 801 0,'0'0'93'0,"0"0"-84"0,0 0-9 15,0 0-11-15,0 0-36 16,0 0-43-16,-2 0-45 16,17 0-153-16</inkml:trace>
  <inkml:trace contextRef="#ctx0" brushRef="#br0" timeOffset="-161123.5">16834 14811 539 0,'0'0'117'0,"0"0"-93"15,0 0 14-15,0 0 13 16,0 0-7-16,0 0 2 16,-71 47-2-16,59-35 0 0,-1 5-19 15,0 0-4 1,8-5-20-16,-2 1 9 0,5-3-10 16,2 1-2-16,0-6-2 15,0 2-11-15,9 2 0 16,9-4-8-16,2 4 6 15,-2-6 1-15,-2 4 1 16,-3 1 9-16,-5-3-2 16,-2 4 5-16,-4 5 3 15,-2 4 14-15,0 2-10 16,0 0 0-16,0 0 0 16,-10-5 2-16,2-7-6 15,1-7-6-15,3-1-45 0,-3 0-62 16,7-9-143-1</inkml:trace>
  <inkml:trace contextRef="#ctx0" brushRef="#br0" timeOffset="-160648.17">16912 14610 651 0,'0'0'134'16,"0"0"-103"-16,0 0-30 15,0 0 34-15,0 0 43 16,0 0-22-16,0 18-11 0,0 13-25 16,0 13-17-1,0 2-2-15,0 2-1 0,4-2 0 16,5-1-1-16,2 6 0 16,-2-2 1-16,2-6-3 15,-2-5-9-15,-2-12-4 16,0-8 9-16,-3-7-15 15,-2-8 3-15,0-3-9 16,1 0-3-16,1 0-3 16,6-8-7-16,2-16 31 15,5-5 1-15,0-6-14 16,0 7 9-16,-1 7 2 0,-4 8 0 16,-1 6 12-1,-5 7-2-15,1 0 2 0,2 0 6 16,0 13 27-16,0 6-4 15,0 0-11-15,-2 2-3 16,-3 0-3-16,0-3-12 16,-2-4 4-16,1-10-4 15,-3-2 4-15,0-2-9 16,2 0-42-16,0 0-36 16,3-18-69-16,2-6-158 15</inkml:trace>
  <inkml:trace contextRef="#ctx0" brushRef="#br0" timeOffset="-157245.37">17654 14988 502 0,'0'0'122'0,"0"0"-89"16,0 0 24-16,0 0-2 15,0 0 12-15,0 0-11 16,0 0 2-16,-23 20-31 16,13 3-17-16,-3 3-5 15,-1 0-1-15,3-4-4 16,4-3-2-16,0-10 1 16,7-1-17-16,0-8-3 15,0 0-41-15,0 0-61 16,20-16-70-16,16-20-247 15</inkml:trace>
  <inkml:trace contextRef="#ctx0" brushRef="#br0" timeOffset="-154320.86">18158 14770 487 0,'0'0'214'0,"0"0"-152"16,0 0-9-16,0 0 20 15,0 0-12-15,0 0-24 16,-72 2 1-16,51 14-16 16,0-2-2-16,1 9 8 15,5-7-19-15,1 0-8 16,5-3-1-16,7-4-1 16,2 3-6-16,0 1-12 15,13-1 0-15,10-1 5 0,3-2-5 16,3-6-10-16,-3 3 2 15,0-1 5-15,-9 0 3 16,-3 2 8-16,-5 2 3 16,-3 2 6-16,-4 2 2 15,-2 0 0-15,0-1 0 16,0 2 2-16,-6-1 1 16,-3-9 13-16,2 0-5 15,5-4-3-15,2 0-2 16,0 0-6-16,0 0-3 15,0-4-9-15,0-10 9 16,16 2 0-16,4-2 1 16,-3 6-1-16,6 4-7 0,-6 4-5 15,2 0 10-15,-1 0-9 16,-5 0-13-16,-3 0 7 16,-2 4 1-16,-2-4 1 15,1 0 12-15,-1 0-13 16,5 0 2-16,5-9 0 15,5-14 7-15,-1-3 0 16,-1-4-4-16,-2 7-9 16,-7 10 17-16,-8 3 6 15,-2 2 6-15,0 5 51 16,0 0-7-16,-6 1-3 16,-7 2-15-16,-3 0-2 0,-2 0 6 15,-4 0-14-15,0 8 0 16,1 12-5-16,4 0 0 15,1-3-11 1,9 1-6-16,5-4-4 0,2-7-43 16,0-2-54-16,5-5-85 15</inkml:trace>
  <inkml:trace contextRef="#ctx0" brushRef="#br0" timeOffset="-153778.33">18938 14714 589 0,'0'0'151'16,"0"0"-87"-16,0 0 2 16,0 0 7-16,0 0-23 15,0 0 0-15,-9 30-26 16,7 10-13-16,-2 9-2 15,1-3 10-15,1 4-14 16,-1-4-1-16,2-1-3 16,1 1-1-16,-3-11-7 0,3-12-9 15,0-10-10-15,0-5-32 16,0-8-44-16,0 0-66 16,0-9-128-16</inkml:trace>
  <inkml:trace contextRef="#ctx0" brushRef="#br0" timeOffset="-152950.77">18873 14929 688 0,'0'0'107'16,"0"0"-71"-16,0 0-33 0,0 0-3 15,0 0 9-15,0 0 12 16,-6 0-3-16,19 7 16 15,5 2-22-15,2-4-11 16,7 0 6-16,3-3-7 16,5 0-1-16,-2-2 1 15,-2 0 0-15,-2 0-3 16,-2 0 1-16,-1 0-13 16,-7-9-3-16,1-5-20 15,-7-9 6-15,-2-3 3 16,-2-8 4-16,-3 2 5 15,-6 6 11-15,0 6 9 16,0 6 13-16,0 5 13 0,0 6 10 16,0-2-2-1,0 5 24-15,0 0-12 0,0 0-14 16,0 0-6-16,0 0-2 16,-4 8-9-16,-5 10-15 15,-2 10 0-15,2 4-1 16,-2 3 0-16,6-8 0 15,5 4 1-15,0-9-10 16,0-8-11-16,0-2-12 16,0-8-6-16,3-3-4 15,10-1 13-15,1 0 7 16,5-1 18-16,0-12-3 0,-4 1 8 16,-1-1 0-1,-4 6 6-15,-5 7 5 0,-3 0 5 16,0 0 0-16,-2 0-7 15,4 0 4-15,0 7 5 16,2 9-6-16,-2 0-7 16,3-3-5-16,-1-1 0 15,10-7-2-15,7-1-5 16,8-4-19-16,11 0 14 16,2-8-18-16,-3-16-22 15,-6 3-3-15,-8 7 19 16,-12 1-3-16,-4 5 35 15,-5 2 4-15,-6 6 15 16,0 0 49-16,0 0-1 16,-7 0-37-16,-12 0 3 0,2 14 12 15,1 2-16-15,4 4-10 16,6 0-8-16,2 4-7 16,4-2 0-16,0-4-3 15,0 0 1-15,2-10-3 16,10 1-2-16,-4-4-10 15,8-5-20-15,4 0-40 16,3-4-1-16,1-9-117 16</inkml:trace>
  <inkml:trace contextRef="#ctx0" brushRef="#br0" timeOffset="-151801.6">20331 14988 757 0,'0'0'123'0,"0"0"-58"16,0 0-42-16,0 0 0 15,0 0-9-15,0 0-14 16,-9 0 0-16,9 0 5 15,0 0-5-15,0 0-9 16,0 0-3-16,3-3 1 16,7-3 11-16,0 0-1 15,-1 0-1-15,-5 1 2 16,-2 0-2-16,-2 5 2 0,0 0 0 16,0 0 0-1,0 0 5-15,0 0 10 0,0 0-2 16,-2 0 7-16,-13 0-20 15,-3 10 0-15,1 5 0 16,2-3 2-16,7-3-2 16,3 1-1-16,2 2 0 15,3 3 0-15,0 2-7 16,0-1 7-16,0-2-13 16,13 0-8-16,3-8 8 15,5-1-12-15,2-5-6 16,3 0 4-16,1 0 0 15,1-17 9-15,-1 1 7 16,-2-2-3-16,-1 0 6 16,-1-5 5-16,-4 2-5 0,-3 1 9 15,-3 0 2-15,-3 6-2 16,-7-4 1-16,0 7 16 16,-3 6 9-16,0 3 18 15,0-3 0-15,0 2-13 16,-3 1-7-16,-10 0-16 15,0 2 0-15,-3 0 9 16,1 0-7-16,1 0 9 16,6 0-7-16,1 12-1 15,-1 8-11-15,0 4 0 16,4 8-2-16,-1-9-1 16,5-2 0-16,0-7-13 0,0-3-12 15,0-10-12-15,10-1 12 16,5 0 1-16,-2 0 15 15,3-6 12 1,-3-6 0-16,1 2-1 0,-3 8 1 16,-5-3 0-16,0 5 0 15,0 0 8-15,-2 0 8 16,3 5-2-16,-1 7-2 16,-3 8 0-16,-1 10 1 15,-2 2-7-15,0 4-2 16,0 4 5-16,0-5-6 15,0-3-1-15,5-8-4 16,1-8 3-16,-1-6-2 16,-3-2-1-16,-1-8-1 15,4 0-8-15,3 0 3 0,3 0 8 16,4 0 1-16,6-4-1 16,5-14 0-16,1-4-1 15,0 4-3-15,-7 0 3 16,0 4-3-16,-8 9 2 15,-3 2 2-15,-1-2 0 16,-6 5 0-16,-2-1 2 16,0 1-2-16,0 0-1 15,0 0-12-15,0 0-55 16,0 0-85-16</inkml:trace>
  <inkml:trace contextRef="#ctx0" brushRef="#br0" timeOffset="-148464.1">21691 14877 690 0,'0'0'137'0,"0"0"-80"15,0 0-4-15,0 0-9 16,0 0 10-16,0 0-15 15,-18-2 14-15,9 19-35 16,-2 7-17-16,0 5 1 0,2-7-2 16,0-1 0-16,5-1 0 15,2-8-1-15,2-3-6 16,0 5-3-16,0-6-26 16,4 2-2-16,11-2 3 15,8-6-1-15,2-2 11 16,4 0 7-16,-3-5 4 15,-1-10-4-15,-3-2 8 16,-4 3 10-16,-8 5 0 16,-3 6 0-16,-1-2 6 15,-6 1 26-15,0 4-8 16,2-2 8-16,-2 2-4 16,0 0-15-16,2 0-2 0,-2 0-4 15,0 0-6-15,0 0-2 16,2 0-1-16,2 0-8 15,5 0-18-15,3 11 13 16,7-4 12-16,2-2-22 16,3 2 0-16,3-5-11 15,-1-2 9-15,-1 0-3 16,-1 0-2-16,-2 0-2 16,-6-9 19-16,-2-3 5 15,-5 7 10-15,-5-1 0 16,-2 4 2-16,0 2 27 15,-2 0 0-15,0 0-4 16,2 0-8-16,6 0-7 16,-2 0 26-16,5 8-14 0,3-3-22 15,-3 2 0-15,0-2 1 16,-1-5-2-16,0 0 1 16,-1 0 0-16,-2 0-1 15,0 0 1-15,-1 5-2 16,0-1 2-16,-1 1-1 15,-3 4-40-15,-2-5-41 16,0-4-7-16,0 0-226 16</inkml:trace>
  <inkml:trace contextRef="#ctx0" brushRef="#br0" timeOffset="-148279.84">22056 14779 701 0,'0'0'95'15,"0"0"-95"-15,0 0-32 16,0 0-36-16,0 0-69 16,0 0-210-16</inkml:trace>
  <inkml:trace contextRef="#ctx0" brushRef="#br0" timeOffset="-147951.81">22326 14668 854 0,'0'0'92'15,"0"0"-92"-15,0 0 0 16,0 0 3-16,0 0 43 16,0 0-6-16,5 90-15 15,1-50 1-15,-1 5-5 16,-2 3-16-16,0-3 0 16,-3-5-5-16,0 1 0 15,0-9 0-15,0-3-1 0,0-10-8 16,0-7-24-16,3-6-3 15,-1-6-44-15,5 0-69 16,0-14-29-16,4-21-12 16</inkml:trace>
  <inkml:trace contextRef="#ctx0" brushRef="#br0" timeOffset="-147727.83">22540 14708 795 0,'0'0'111'0,"0"0"-74"16,0 0-21-16,-29 122 7 0,23-82-3 15,4 6 3-15,-3 0 0 16,3-5-11-16,-1 3-6 16,1-12-5-16,-1 1 0 15,3-13-1-15,0-11-2 16,0-5-29-16,0-4-66 15,0 0-97-15,0-9-550 16</inkml:trace>
  <inkml:trace contextRef="#ctx0" brushRef="#br0" timeOffset="-147101.08">23288 14851 733 0,'0'0'107'16,"0"0"-25"-16,0 0-26 15,0 0 0-15,0 0 1 16,0 0 0-16,-12 30-27 0,10 2-22 16,-1 0-8-16,1-4 1 15,2-4 1-15,0-4-2 16,0-10-6-16,0-4 1 15,0-5-8-15,0-1-8 16,0 0 4-16,0 0 4 16,0 0 12-16,0 0-5 15,0-19 2-15,0-8-8 16,0-2 3-16,9-1-7 16,5 2-4-16,1 2-31 15,3 4-3-15,5 6-47 16,0 4 2-16,2 6-84 15,0 6-33-15</inkml:trace>
  <inkml:trace contextRef="#ctx0" brushRef="#br0" timeOffset="-146813.36">23533 14915 483 0,'0'0'131'0,"0"0"-131"15,0 0 1-15,0 0 5 16,0 0 31-16,0 0-5 15,0-45 5-15,0 36-15 16,0 3 4-16,0 4 21 16,0 2-19-16,0 0 3 15,0 0-7-15,0 0 4 16,0 0-4-16,0 0-11 16,0 12-3-16,0 10-10 0,0 0-1 15,0 5 1-15,0-1-2 16,0-3 0-16,8 0-2 15,3-11-11-15,3-1-10 16,5-11-27-16,6 0-23 16,6-11 3-16,3-18-95 15,-1-3-81-15</inkml:trace>
  <inkml:trace contextRef="#ctx0" brushRef="#br0" timeOffset="-145876.11">23813 14819 764 0,'0'0'104'16,"0"0"-60"-16,0 0 0 0,0 0-30 16,0 0-13-1,0 0 0-15,-76 96-1 0,74-82 0 16,2-2 0-16,0-3-1 16,0-4-8-16,0-1-5 15,16-4-8-15,1 0-5 16,8-18-18-16,-3-10 8 15,3-6 1-15,-5 1-12 16,-4-1 34-16,-9 10-11 16,-4 2 25-16,-3 5 23 15,0 2 12-15,0 7 13 16,-3 0 11-16,-4 2 4 0,-5 6-26 16,3 0 7-1,1 0-6-15,1 0-6 0,5 0 1 16,2 0-17-16,0 14-16 15,0 9 0-15,0-2 0 16,0 4-1-16,0-5 1 16,0-1-2-16,0 2-2 15,2 1-4-15,7-2 4 16,2-1-3-16,0 1-8 16,0-3 5-16,-1-3-4 15,-2-5 4-15,1 0-3 16,0-6 3-16,2 4-9 15,-2-7-2-15,0 0 15 16,5 0-6-16,-2 0 2 16,2-10 3-16,-1-4-10 0,-4 2 12 15,1 3-2-15,-6 4 7 16,0-3 0-16,1 1 0 16,-1 4 1-16,0-6-2 15,1 0 1-15,0-1 0 16,-1 2 1-16,-2 0 0 15,3 4 2-15,-5 2-3 16,2 2 2-16,-2 0-1 16,0 0 4-16,0 0-2 15,0 0 3-15,0 0 1 16,0 0-4-16,0 0 3 16,1 4-2-16,4 7-3 0,1 6 8 15,-2-8-9-15,0 3 0 16,0-1 0-16,1-2 0 15,-1-4 0-15,4 2-5 16,-2-7-3-16,3 0-10 16,-1 0-1-16,4 0-2 15,1-12-14-15,0-8 17 16,1 3 9-16,-6 1-1 16,-1 6 6-16,-2 2 4 15,-3 4 5-15,-2 1 8 16,0 3-3-16,0 0 0 15,0 0 11-15,0 0 12 16,4 0-14-16,3 3-17 16,2 10 22-16,-2 3-18 15,-2-2-4-15,-3 1-1 0,-2-3 6 16,0 0-6-16,0-2-1 16,0-8-1-16,0 2-16 15,0-1-32-15,0 0-65 16,0-3-115-16</inkml:trace>
  <inkml:trace contextRef="#ctx0" brushRef="#br0" timeOffset="-145084.64">24493 14853 755 0,'0'0'87'16,"0"0"-51"-16,0 0 5 15,0 0-19-15,0 0-4 16,0 0 3-16,-63 34-7 15,55-20 6-15,2 8-9 16,3-6-11-16,3 2 0 16,0 0-1-16,0-5-1 15,0 2-12-15,2-3-1 16,9-2 4-16,3-4-2 16,5-3 5-16,2-3 1 0,8 0 0 15,4 0-12-15,3-9 1 16,7-13-18-16,-4-5 5 15,1-4-17-15,-4-1 8 16,-7 0 30-16,-11 4 4 16,-9 4 6-16,-5 7 19 15,-4 5 23-15,0 7 14 16,-4 0 14-16,-9 3-35 16,-6 2-19-16,4 0 0 15,-3 0-14-15,0 0 5 16,5 7 1-16,0 9-3 15,1-2-3-15,6 0-2 16,-2 5-2-16,8 4 1 0,0 0 1 16,0 0-2-16,0 0 0 15,6-6-6-15,7-2 0 16,5-3-3-16,2-7 6 16,4-1 4-16,5-4-5 15,1 0 4-15,2 0-5 16,-4-15-28-16,-2-6-31 15,-8-5-8-15,-9 1-40 16,-5 4-167-16</inkml:trace>
  <inkml:trace contextRef="#ctx0" brushRef="#br0" timeOffset="-142552.31">15737 15767 378 0,'0'0'85'0,"0"0"-43"16,0 0 53-16,0 0-9 16,0 0-4-16,0 0-11 0,0 0 8 15,-20 0-8-15,20 0-18 16,0 0-7-16,0 0 1 16,0 0-42-16,0 0-5 15,6 0-8-15,19 0 1 16,14 0 7-16,0 0 0 15,1 0-14-15,-2 0-33 16,-7 0 3-16,-4 0-10 16,-2 0-15-16,-9 0-67 15,-8 0-131-15</inkml:trace>
  <inkml:trace contextRef="#ctx0" brushRef="#br0" timeOffset="-142325.45">15926 15647 778 0,'0'0'79'0,"0"0"-42"15,0 0-12-15,0 0 7 16,0 0-15-16,0 0-13 16,-48 111 21-16,48-65-5 15,0 5-13-15,13 3-7 16,7 0 0-16,0-5-3 15,0-13-16-15,-2-4-23 16,0-10-20-16,0-11-51 16,-1-11-34-16,1 0-161 15</inkml:trace>
  <inkml:trace contextRef="#ctx0" brushRef="#br0" timeOffset="-141988.1">16169 15865 817 0,'0'0'57'16,"0"0"-56"-16,0 0 2 15,0 0 5-15,0 0 16 16,-36 116 5-16,36-99-18 16,0-7-10-16,3-2-1 15,15-7 0-15,6-1-15 0,3 0-4 16,0-9-4-16,-5-13-16 15,-2 4 20-15,-6 4-6 16,-6 5 25 0,-8 4 1-16,0 5 23 0,0-3 19 15,-4 3-20-15,-14 0-10 16,-4 0 25-16,0 0-10 16,-1 13-18-16,6-8 0 15,5 3-9-15,3 0-1 16,9-1-34-16,0 1-61 15,0-4-101-15</inkml:trace>
  <inkml:trace contextRef="#ctx0" brushRef="#br0" timeOffset="-140020.7">17043 15986 761 0,'0'0'101'0,"0"0"-71"16,0 0-26-16,0 0 16 15,0 0 14-15,0 0-7 16,-10 0-25-16,10 0 0 16,17 0-2-16,8 0-2 15,-1 4 1-15,3 0 2 0,-3-3-2 16,3 2-18 0,3-3-39-16,0 0-64 0,0-4-118 15</inkml:trace>
  <inkml:trace contextRef="#ctx0" brushRef="#br0" timeOffset="-139766.12">17197 15848 761 0,'0'0'95'15,"0"0"-70"-15,0 0 15 0,0 0 18 16,0 0-10-1,0 0-32-15,-18 35-14 0,18 5 5 16,0 5-7 0,0 3 0-16,5-2-1 0,4-2-12 15,2-8-16-15,2-1-14 16,-2-8-27-16,5-13-40 16,-2-9-39-16,4-5-173 15</inkml:trace>
  <inkml:trace contextRef="#ctx0" brushRef="#br0" timeOffset="-139164.66">17342 15833 746 0,'0'0'119'16,"0"0"-84"-16,0 0-4 15,0 0 0-15,0 0-4 16,0 0-9-16,-43 64 2 15,43-34-10-15,0 0-7 16,2 3-3-16,15-1 0 16,-2-2-6-16,0-7 4 15,4-2-9-15,-4-4-9 16,2-2-10-16,-1-5 19 16,0-3-8-16,0-7-14 15,0 0-6-15,-3 0 7 16,0-12 15-16,-3-5 3 0,-1 3 3 15,-2 4 11-15,-3 2 0 16,-2 2 16-16,-2 3 16 16,0 3 13-16,0 0 10 15,0 0-29-15,0 0-1 16,0 0-22-16,0 0-3 16,0 0-4-16,4 0-9 15,9 0-10-15,12 12 18 16,4-7-8-16,4-1-19 15,5-4-3-15,-1 0-8 16,-2-2 9-16,-6-8 24 16,-14 1 3-16,-7 9 7 15,-8-5 2-15,0 1 10 0,0 4 27 16,0 0 11-16,-10 0-39 16,-9 0 16-16,1 0-6 15,5 9-3-15,0 3-3 16,5 3-15-16,5 3 0 15,3 4-1-15,0-4-1 16,5-4 2-16,17-2-2 16,6-4-2-16,7-6-2 15,7-2-17-15,0-2-56 16,1-20-38-16,-6-5-180 16</inkml:trace>
  <inkml:trace contextRef="#ctx0" brushRef="#br0" timeOffset="-138559.92">18512 15981 639 0,'0'0'122'0,"0"0"-80"16,0 0 25-16,0 0 9 16,0 0-25-16,0 0-14 15,-2 0 9-15,2 0-8 16,0 14-27-16,0 4 2 15,0 3-9-15,0-7-4 16,0 0-6-16,2-1-12 16,0-1-37-16,0-7-40 15,-2-3-117-15,0-2-486 16</inkml:trace>
  <inkml:trace contextRef="#ctx0" brushRef="#br0" timeOffset="-138401.28">18512 15981 845 0,'-62'-133'46'15,"62"133"-46"-15,0 0-97 16,4 0-9-16,16 0 11 16,9 0-77-16,7 0-238 15</inkml:trace>
  <inkml:trace contextRef="#ctx0" brushRef="#br0" timeOffset="-137329.29">18802 15913 846 0,'0'0'75'15,"0"0"-54"-15,0 0 7 16,0 0 3-16,0 0 11 15,0 0-3-15,-93 2-6 16,93 6-22-16,0 10-11 16,0 9-7-16,0 3 4 0,0-2-11 15,0-2-1 1,0-3-5-16,0-11-1 0,4 3-18 16,9-11-8-16,7-4-16 15,5 0-37-15,0-19 41 16,3-16-24-16,-4-9-50 15,-1-5 52-15,-7 3 46 16,-5 2 35-16,-9 4 62 16,-2 4 23-16,0 4 25 15,0 6-39-15,-17 8-8 16,-2 4 1-16,1 6 26 16,8 8-27-16,1 0-26 15,1 0-8-15,6 0-12 16,0 0-15-16,0 5-2 0,-2 16 0 15,-1 11-5-15,5-1 5 16,0 10-1-16,0-4 1 16,0-2-8-16,3 0-5 15,13-10-4-15,3-1-1 16,3-5-16-16,3-7 1 16,0-2 5-16,3-6-7 15,1-4 0-15,0 0-3 16,0-4 8-16,-4-15 7 15,0-4-1-15,-5-3 7 16,-7-1 7-16,-5 6 10 16,-5 2 8-16,-3 9 15 15,0 7 41-15,0-2-8 0,-5 5 4 16,-5 0-29-16,-1 0-2 16,-3 0-13-16,5 5-11 15,0 8-3-15,2-3-2 16,5 6-4-16,0 3 3 15,2 3-2-15,0-5 1 16,0 6-10-16,0-9-3 16,0 0 8-16,6-2-16 15,9-2-2-15,9-10-4 16,0 0 3-16,3 0-18 16,2-6 5-16,0-10 0 15,-3-6 13-15,-5 2-7 0,-4-1 24 16,-7 3 9-16,-6 9 0 15,-2 0 39-15,-2 4 33 16,0 2 1 0,0 3-5-16,0 0-38 0,0 0-10 15,0 0-13-15,0 0 9 16,-4 0-4-16,-5 0-6 16,4 8-6-16,3 5-3 15,2 1-2-15,0-5-14 16,0 3-9-16,0-3 9 15,0-3-6-15,2 2 1 16,12-7 0-16,1 2-19 16,1-3 1-16,1 0-6 15,-1 0 14-15,-3 0 6 0,-3 0 27 16,-1 0 1-16,-5 0 7 16,0 0 15-16,-2 5 12 15,0 5 0-15,-2 6-13 16,0-1 1-16,-2-3-16 15,-6 2-6-15,1-6-27 16,5-2-31-16,2-3-121 16,0-3-335-16</inkml:trace>
  <inkml:trace contextRef="#ctx0" brushRef="#br0" timeOffset="-136909.23">19506 15651 622 0,'0'0'314'0,"0"0"-273"0,0 0-38 16,0 0-1-16,0 0 30 16,0 0-18-16,0 124 6 15,0-83-3-15,3 5-2 16,1-2-2-16,2-5-10 15,-2 2 0-15,0-10-2 16,2-4-1-16,-4-9-4 16,1-5-1-16,-1-8-22 15,-2-1 5-15,2-4-34 16,0 0-19-16,-2-9-91 16,0-8-296-16</inkml:trace>
  <inkml:trace contextRef="#ctx0" brushRef="#br0" timeOffset="-133382.59">20422 16008 701 0,'0'0'134'0,"0"0"-89"15,0 0-1-15,0 0-8 16,0 0-6-16,0 0-28 0,0 0-2 15,-4 4-1-15,6-4-3 16,17 0 4-16,0-4 0 16,1-9-1-16,-4-1-7 15,-5 4-7-15,-4 7 4 16,-5-2 10-16,-2-1 1 16,0 4 1-16,0-3 5 15,0 0 2-15,-4 1-4 16,-5 3 16-16,-3 1-4 15,3 0 0-15,-1 0-11 16,0 0 3-16,0 5-6 16,3 7-4-16,-2 2-2 15,2 1-5-15,2 2 4 16,5 2 4-16,0-1-14 0,0 0 7 16,0-1-8-16,3-5-2 15,11-5-4-15,3 1-4 16,3-8-7-16,7 0-11 15,4 0 18-15,5 0 10 16,1-15-24-16,2-6 19 16,-1-5-13-16,-7-1 12 15,-2 0 11-15,-10 0 6 16,-5 5 5-16,-7 3 23 16,-5 7 37-16,-2-3-15 15,0 7 5-15,0 4 5 16,-9 0-16-16,-7 4-3 15,1 0-16-15,-3 0-1 0,-2 4-15 16,0 12 13 0,2 2-11-16,5 1-6 0,6-6-1 15,3-3-5-15,4-2 1 16,0-3-26-16,0-5-3 16,0 3-10-16,15-3 18 15,3 0 1-15,0 0 11 16,2 0 12-16,-2-3-1 15,-2-2 3-15,5 1 0 16,-2 2 1-16,1 2 0 16,-4 0-1-16,-11 0 0 0,-2 0 4 15,-3 0-4-15,0 0 16 16,0 2 10-16,0 19-6 16,0 11-2-16,0 4-8 15,0 10-10-15,0 2 0 16,0 1 2-16,0 0-2 15,15-5-3-15,7-3 1 16,4-5-17-16,0-9-24 16,-1-6-34-16,-3-11 21 15,-2-2 2-15,-7-8 39 16,3 0 13-16,-5 0 2 16,3 0 26-16,-1-16 10 15,-1-3 8-15,1 2-31 16,-4-7 4-16,0 2-14 0,-5 0 6 15,-4 3 2-15,0 1 14 16,0 6 3-16,-2 4 24 16,-6 7-14-16,4 1-13 15,2 0-16-15,2 0-9 16,0 0-30-16,0 0-15 16,0-5-38-16,3-2-4 15,18-4 24-15,2-7-74 16</inkml:trace>
  <inkml:trace contextRef="#ctx0" brushRef="#br0" timeOffset="-132150.77">21542 15920 724 0,'0'0'145'0,"0"0"-83"16,0 0-26-16,0 0 9 15,0 0-25-15,0 0-10 16,-45 39-10-16,43-22-2 15,2-3 0-15,0-1 1 16,2 0-16-16,14-3-10 16,2-7 8-16,1 2-5 15,2-5-18-15,-3 0-13 0,-1-12 22 16,-5-2 13-16,-6-4 13 16,-6 1 7-16,0 3 10 15,0 5 23-15,-6-4 10 16,-10 8 2-16,-7-4-23 15,4 6-8-15,-4 1 5 16,5 2 7-16,5 0-7 16,7 0-5-16,1 0-8 15,5 0-6-15,0 0-10 16,0 9-15-16,7 5 6 16,15-1 1-16,4-8-9 15,11-5-9-15,3 0-30 0,4-5 8 16,3-17-4-16,-3-4 11 15,-3-3 29-15,-8 3 13 16,-8 0 9 0,-12 3 4-16,-7 4 39 0,-6 6 27 15,0 4 0-15,-8 1-12 16,-15 4 16-16,-2 4-41 16,-4 0 7-16,3 0-12 15,4 18-3-15,8 8-12 16,8 6-13-16,6 12-5 15,0 10 0-15,20 3-3 16,7 1-14-16,2 0 0 16,0-2 0-16,-6 0 3 15,-2-10 2-15,-5-2-6 0,-3-13-12 16,-4-14-65-16,-4-7-51 16,-5-10-156-16</inkml:trace>
  <inkml:trace contextRef="#ctx0" brushRef="#br0" timeOffset="-131973.35">21714 16191 717 0,'0'0'95'0,"0"0"-95"0,0 0-3 15,0 0 2 1,0 0-7-16,0 0 8 0,120-46-14 15,-74 25-77-15,-1-5-242 16</inkml:trace>
  <inkml:trace contextRef="#ctx0" brushRef="#br0" timeOffset="-131452.45">22376 15865 81 0,'0'0'368'0,"0"0"-266"16,0 0 7-16,0 0-29 16,0 0-18-16,0 0 5 15,-34 0-9-15,23 0-22 0,4 0 2 16,3 4-10-1,4 1-28-15,0-4 0 0,0 5-9 16,0 4-6-16,0 5 12 16,13-6-1-16,1 3-4 15,3 1 7-15,-1 1-7 16,-5 0 2-16,-2-1 3 16,-4 1 2-16,-3-1 1 15,-2 1 0-15,0-7 1 16,0 2 1-16,-2-3-1 15,-8-6-1-15,6 0-36 16,1 0-68-16,3-18-150 0</inkml:trace>
  <inkml:trace contextRef="#ctx0" brushRef="#br0" timeOffset="-128014.16">22565 15679 644 0,'0'0'144'15,"0"0"-90"-15,0 0-27 16,0 0 39-16,0 0 4 15,-12 114-19-15,12-68 5 16,0 10-26-16,0-1-21 16,0-5-8-16,12-2-1 15,-3-4 0-15,-1-12-6 0,2-2-4 16,-4-10-33-16,3-3-9 16,1-4-48-16,-6-6-88 15,-2-6-164-15</inkml:trace>
  <inkml:trace contextRef="#ctx0" brushRef="#br0" timeOffset="-127216.23">22493 16075 731 0,'0'0'63'0,"0"0"-63"16,0 0-2-16,0 0-4 15,0 0 3-15,0 0 3 16,43 0 3-16,-12 0-2 16,3 0 5-16,-3 0-6 15,2-5 0-15,-2-3-1 16,0-2-14-16,-2-2 2 16,-2 1-2-16,-6 4 3 15,-6 1 2-15,-7 2 8 16,-2 4 2-16,-6-4 0 15,0 4 24-15,0 0 23 16,-3-5-3-16,-12 5-23 0,-4-3 12 16,2 3 8-1,1 0-18-15,1 0 0 0,1 0-15 16,1 0 0-16,2 3 0 16,4 7-6-16,0 6-2 15,3 3-3-15,4-1 0 16,0 0-12-16,0-6-4 15,0-2-7-15,4-6-21 16,10-2-19-16,1-2 31 16,-1 0 4-16,1-6 27 15,-4-4 1-15,-3 6 3 16,-8-1 3-16,0 5 25 16,0 0 24-16,0 0-12 0,0 0-10 15,0 0-19 1,0 0 0-16,0 5-10 0,0 5 0 15,2 0-1-15,4 2-3 16,5-8 1-16,3 1-24 16,5-5-4-16,8 0-8 15,2-21 1-15,5-13 12 16,-9-8-40-16,1 0-9 16,-8 2 66-16,-12 6 8 15,-3 11 34-15,-3 9 54 16,0 6-14-16,0 7-16 15,-9 1 10-15,2 0-12 16,5 0-15-16,0 0-12 16,-3 3-2-16,3 19-17 0,-2 15-10 15,4 0 2 1,0 7 0-16,0 1-2 0,0-5-2 16,2 0 0-16,9-10-3 15,3 2-12-15,-1-10-17 16,3-8-18-16,-4-4-12 15,-3-8-65-15,-1-2-37 16,-6 0-183-16</inkml:trace>
  <inkml:trace contextRef="#ctx0" brushRef="#br0" timeOffset="-126957.16">22915 16128 721 0,'0'0'55'0,"0"0"-55"15,0 0-8-15,0 0 8 16,0 0 13-16,0 0 1 16,38 0 5-16,-16 0-4 15,7 0-11-15,2 0-3 16,2 0-1-16,-2-4-6 15,-6 0-29-15,-4-3-8 16,-11 4-8-16,0 3-35 16,-4-4-130-16</inkml:trace>
  <inkml:trace contextRef="#ctx0" brushRef="#br0" timeOffset="-125582.65">23263 16128 371 0,'0'0'115'16,"0"0"-81"-16,0 0-15 15,0 0 53-15,0 0-21 16,0 0-21-16,-2 0-13 16,2 0 0-16,0 0-12 15,0 0 0-15,0 0-2 0,0 5 0 16,0-5 3-16,0 0-4 15,0 0 2-15,0 0 5 16,0 0-3-16,0 0-3 16,0 0 0-16,0 0-3 15,0 0 1-15,0 0-1 16,0 0 0-16,0 0 0 16,0 5 0-16,0-1 0 15,0-4 0-15,0 3 0 16,0-3 0-16,0 0 0 15,0 5 0-15,0-5 0 16,0 0 0-16,0 0 0 16,0 0-3-16,0 0 3 15,0 0 2-15,0 2 0 0,0-2-2 16,0 0-5-16,2 0 5 16,2 0 0-16,5 0 1 15,-4 0 1-15,6-7-1 16,-5-2 3-16,-1-3-4 15,1 0 0-15,-4 2-3 16,0 0 5-16,2-4-2 16,-4 6 1-16,0-4-1 15,0 6 0-15,0-2 0 16,0 4 0-16,0 0 3 16,0 2 10-16,0 2 10 15,-6 0-15-15,-2 0 0 16,-1 0 10-16,0 0-7 0,2 0 9 15,0 0-14-15,1 0 2 16,4 2-8-16,-2 6 1 16,4 2-1-16,0 2 0 15,0 2 6-15,0 2-8 16,0 0 4-16,2 0 1 16,8-2-2-16,9 0-1 15,0-2 0-15,3-6-1 16,3-3-2-16,4-3-10 15,-2 0-32-15,3-5-21 16,3-17 18-16,-2 0-30 16,0-4 17-16,0-1 11 15,-4 0 50-15,-8 1 0 16,-5 7 3-16,-7 10 50 0,-7 5 35 16,0 4 4-16,0 0-9 15,0 0-15-15,-4 0-31 16,-13 0 2-16,0 0-19 15,2 10-4-15,5-2-7 16,6 0-7-16,4-2-2 16,0 1-8-16,0 4-10 15,13 1 5-15,7-2 3 16,1-2-1-16,-2 0-1 16,2 1 7-16,-8-4-9 15,-5 1 10-15,-2-2 2 0,-6 0-2 16,0 0 4-1,0-2 3-15,-3 6-3 0,-8-8-54 16,-1 0-63-16,9 0-195 16</inkml:trace>
  <inkml:trace contextRef="#ctx0" brushRef="#br0" timeOffset="-125396.1">23973 16036 903 0,'0'0'140'0,"0"0"-135"0,0 0-5 16,0 0-79-16,0 0-37 16,0 0-53-16,-44 30-470 15</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4-27T01:50:49.951"/>
    </inkml:context>
    <inkml:brush xml:id="br0">
      <inkml:brushProperty name="width" value="0.05292" units="cm"/>
      <inkml:brushProperty name="height" value="0.05292" units="cm"/>
      <inkml:brushProperty name="color" value="#FF0000"/>
    </inkml:brush>
  </inkml:definitions>
  <inkml:trace contextRef="#ctx0" brushRef="#br0">586 8480 120 0,'0'0'493'0,"0"0"-453"15,0 0-9-15,0 0 19 16,0 0 38-16,0 0 7 16,0 0-38-16,-5 0-14 15,5 0-19-15,0 0-4 16,0 0 20-16,0 0-12 0,-2 0-4 15,2 0-2-15,0 0-17 16,0 0-2-16,0 0 1 16,0 0-4-16,0 0-1 15,0 0 1-15,0 0-6 16,0 0 3-16,0 0-2 16,17 0 5-16,10 5 6 15,7-4-3-15,-1 1-2 16,-2 0 1-16,-2-2-3 15,-2 0 1-15,-4 2-1 16,-6-2 1-16,-1 2 1 16,-3-2-1-16,-5 0 0 15,0 3 3-15,-6-3-3 0,-2 0 0 16,0 2 0 0,0-2-1-16,0 0-8 0,0 0-30 15,0 0-26-15,0 0-41 16,0 0-130-16,0-2-420 15</inkml:trace>
  <inkml:trace contextRef="#ctx0" brushRef="#br0" timeOffset="2261.71">719 8657 452 0,'0'0'53'16,"0"0"-27"-16,0 0 50 15,0 0-1-15,0 0 12 16,0 0-29-16,-4-5-11 16,4 3 4-16,0 2-34 15,0 0 1-15,0 0-6 16,0 0-5-16,0 0-3 16,6 0 2-16,10-3 17 15,0 1-7-15,6-3-10 0,-3 1 3 16,2 4-1-16,1-1-2 15,3 1-1-15,-3 0 4 16,4 0-4-16,-2 0 7 16,0-4-7-16,0 4-4 15,1 0 1-15,-1 0 0 16,5 0 1-16,0 0-1 16,0 0-2-16,0 0 1 15,2 0-1-15,-2-3 0 16,-2 3 1-16,-2 0-1 15,-1-1 0-15,-2 1 0 16,3-3 6-16,-3 1-6 16,1 2 0-16,1 0-6 0,0 0 6 15,-1-2 0 1,-1 0 0-16,3 1 0 0,-2 1-1 16,12 0 1-16,-2 0 0 15,5 0 13-15,-5 0-11 16,-1 0 4-16,-6 0-3 15,-7 0-1-15,-2 0-2 16,-3 0 0-16,0 0 0 16,3 0 1-16,0 0 13 15,2 0 17-15,-2 0-27 16,3 0-4-16,-2 0 0 16,2 0 1-16,0 0-1 15,1 0 2-15,-4 0 1 16,-2 0-3-16,-3 0 2 0,-6 0-3 15,1 0 2-15,-2 0-2 16,-1 0 2-16,2 0 0 16,1 0-1-16,0 0 0 15,0 0-2-15,4 0 4 16,-5 3-1-16,4-1-1 16,-1 0-2-16,-3 1 2 15,3-2 0-15,-2-1 1 16,-2 3 0-16,1-3-1 15,-4 1 0-15,0-1 1 16,0 4-1-16,-2-4 0 16,0 2 3-16,0 0-1 15,0-2-2-15,0 2-14 0,-10 6-4 16,-4-1-20 0,3-3-1-16,5-1 25 0,1-1-6 15,5-2-29-15,0 0-3 16,0 0 37-16,0 0 15 15,0 0 0-15,0 0 11 16,0 0 9-16,0 0 16 16,0 0-8-16,0 0-7 15,0 2-6-15,0-2-2 16,0 0-1-16,0 0 8 0,0 0-16 16,0 3 6-1,0-3-4-15,0 0-6 0,0 0 0 16,0 0-3-16,11 2 3 15,7 0 7-15,6-2-1 16,1 1-4-16,-3 1 2 16,3 1-3-16,0 1 6 15,-4-3-3-15,2 2 0 16,-3-2-2-16,0-1-1 16,-2 3 0-16,-3 0 5 15,3-3-5-15,-1 2 1 16,6-2-2-16,-1 0 0 15,3 0 3-15,0 0-3 16,-1 0 1-16,0 0-1 16,-3 0 1-16,-5 0-2 0,3-3 2 15,-1 3-2-15,-2-2 2 16,2-1-1-16,-3 2 0 16,0-2 0-16,-1 3 0 15,0 0 0-15,-2 0 0 16,3 0 0-16,-2 0 0 15,0 0 2-15,-2 0-4 16,0 0 3-16,3 0-1 16,-3 0 0-16,5 0 1 15,-1 0-1-15,1 0 0 16,1 0 0-16,2 0 1 16,-2 0-1-16,-1 0 1 15,0 0-1-15,1-1-1 16,2 1 1-16,-2 0-1 0,1 0 1 15,-1 0 0-15,-1 0 0 16,-3 0 0-16,3 0 1 16,-3 0-1-16,1 0 0 15,-3 0 0-15,2 0 0 16,1 0 0-16,-3 0 0 16,0 0 0-16,-2 0 0 15,2 0 0-15,-1 0 0 16,0 0-1-16,1 0 1 15,-1 0 0-15,0 0 0 16,-1 0 1-16,-2 0-2 16,-2 0 1-16,-3 0 0 15,0 0 0-15,0 0 1 0,-2 0 0 16,0 0-1-16,0 0 2 16,0 0-2-16,0 0 0 15,2 0 0-15,-2 0 0 16,0 0-14-16,0 0-22 15,0 0-53-15,-13 0-280 16</inkml:trace>
  <inkml:trace contextRef="#ctx0" brushRef="#br0" timeOffset="4821.78">6602 8765 406 0,'0'0'100'0,"0"0"-74"16,0 0-24-16,0 0 45 15,0 0 10-15,0 0 12 16,0 0-19-16,0 0-26 15,0 0-4-15,0 0 6 16,0 0-10-16,0 0 5 16,0 0-16-16,0 0 3 0,4 0 12 15,5 0 1-15,7 0 0 16,-1 2-11-16,5 1-10 16,3 0 12-16,0-1-3 15,0 4-1-15,4 2 3 16,2-4-6-16,-3 0 6 15,4-4 0-15,-5 2-1 16,2 0-10-16,-3-2 5 16,0 1-1-16,3 2 3 15,-3-1-3-15,4 0 0 16,-4 3-1-16,-2-3-3 16,4 1 2-16,-6-1 0 15,1 0-2-15,-3 0 3 16,0 1 2-16,-1-3-2 0,-1 5-2 15,5-3-1-15,-2 2 1 16,2-4-1-16,1 1 0 16,-4 2 1-16,2-3-1 15,0 2 1-15,0 0-1 16,0 0 0-16,0 0 1 16,2-2 0-16,0 2 0 15,3-2 4-15,0 0-4 16,2 0 0-16,-4 0-1 15,4 0 2-15,-4 0-2 16,-1 0 1-16,0 0 0 16,-2 0 0-16,1 0 3 15,-4 2-1-15,-1 0-3 0,-1 1 1 16,3-3-1 0,1 0 0-16,-1 0 1 0,8 0-1 15,-2 0 1-15,3 0-3 16,0 0 2-16,4 0 0 15,-2 0 3-15,-1 0-1 16,-1 0-2-16,-2 0 0 16,-2 0 0-16,-3 0 1 15,-3 0-1-15,2-3 0 16,-2 3 0-16,-1 0 0 16,1 0 1-16,1 0-1 15,1 0 0-15,-2 0 0 0,1 0 2 16,-2 0-2-16,4 0-1 15,-2-2 1-15,-1 2-1 16,-1-2 1-16,-1 2 0 16,-1 0 0-16,-1 0 0 15,-2 0 1-15,1 0-1 16,-7 0 2-16,3 0 5 16,-4 0-6-16,-2 0-1 15,0 0 4-15,4 0 1 16,-4 0-4-16,2 0-1 15,0 0 0-15,-2 0 0 16,1 0 3-16,-1 0-2 16,-2 0-1-16,0 0 0 15,0 0-23-15,0 0-24 0,-9 7-94 16,-18 2-509-16</inkml:trace>
  <inkml:trace contextRef="#ctx0" brushRef="#br0" timeOffset="6583.44">10920 8578 388 0,'0'0'65'15,"0"0"-30"-15,0 0 13 16,0 0 59-16,0 0-21 16,0 0-23-16,0 0-8 15,0 0 9-15,0 0-15 0,0 0-20 16,0 0-22-16,0 0-1 15,0 0-6-15,2 0 0 16,14 0 0-16,3 0 8 16,10 0 9-16,6 0-17 15,2 0 4-15,3 0 5 16,0 0-3-16,3-4 2 16,-3 0-5-16,-1-2 4 15,2 2-4-15,-1-1 4 16,2 0-2-16,0 0-2 15,-2 3-1-15,-2-1-2 16,-1 1-1-16,-4 2 1 16,0 0 0-16,-6 0 0 15,0 0 0-15,-3 0 0 0,-2 0 0 16,-2 0 0-16,4 0 2 16,-3 0-2-16,2 0 0 15,-1 0 0-15,-2 0 0 16,0 0 3-16,-2 0-3 15,-1 0 0-15,2 0 0 16,-2 0 2-16,3 0-1 16,3 0 2-16,-1 0-2 15,-2 0 0-15,2 0 0 16,1 0-1-16,-1 0 0 16,0 0 0-16,1 0 0 15,-3-2 1-15,-1 2-1 16,-5 0 0-16,-3 0 0 0,-4 0-1 15,-5 0 2-15,-1 0 0 16,2 0 0-16,-3 0 3 16,0 0-3-16,0-4 7 15,0 4-8-15,0-4-22 16,0 0-36-16,-11 2-191 16</inkml:trace>
  <inkml:trace contextRef="#ctx0" brushRef="#br0" timeOffset="9269.14">14649 8562 469 0,'0'0'117'0,"0"0"-59"16,0 0 2-16,0 0 11 15,0 0-1-15,0 0-13 0,0 0-11 16,-11 4-10-16,11-4-6 15,0 0-14-15,0 0-9 16,0 0-2-16,0 0-9 16,0 0 9-16,0 0-10 15,0 0 5-15,0 0-1 16,7 6-2-16,13 2 3 16,4 1 3-16,3-2 1 15,0 1-3-15,4 1 1 16,3-5 5-16,6-1-3 15,2-3 1-15,-4 0-4 0,-1 0 6 16,-3 0-6-16,-2 0-2 16,-1 0 3-16,-3 0-2 15,4 2 2-15,-1-2-2 16,-2 0 6-16,5 0-6 16,-3 0 0-16,0 0 0 15,5 0 0-15,-3-4 2 16,4-1-1-16,-1-4-1 15,0 3 1-15,-2 2-1 16,-3-1-2-16,-4 0 0 16,-4 3 4-16,0 0-4 15,0 2 2-15,-1 0 0 16,2 0-2-16,1 0 6 16,2 0-3-16,2 0-1 15,-3 0-1-15,1 0 1 0,-4 0 3 16,-4 0-3-16,2 0-5 15,-6 0 5-15,-1 0 0 16,-1 0 0-16,-4 0 2 16,0 2-1-16,-1 0 0 15,1 0-1-15,1-2 2 16,-4 0-1-16,-1 3 2 16,-5-3-3-16,0 0 6 15,0 0-1-15,0 0-2 16,0 0-3-16,0 0-5 15,0 0-40-15,0-11-133 16,0-3-537-16</inkml:trace>
  <inkml:trace contextRef="#ctx0" brushRef="#br0" timeOffset="11216.59">18813 8707 621 0,'0'0'81'15,"0"0"-75"-15,0 0 5 16,0 0 33-16,0 0-14 16,0 0-18-16,0 0-12 15,6 0 3-15,-1 0 1 16,7 0-4-16,3 0 25 0,5 0 1 15,3 0 2-15,1 0-1 16,3 0-14-16,-1 0 2 16,5 0-2-16,0 0-11 15,4 0 1-15,-2 0 0 16,-2 0-2-16,-2 0 13 16,0 0-9-16,-4 0 3 15,3 0 3-15,-1 0 0 16,0 0-6-16,0 0 0 15,0 0-4-15,-2 0-1 16,5 0 3-16,-1 0 0 16,0 0 1-16,3 0-4 0,-5 4 3 15,-4 0-1-15,2 0-1 16,-3 1-1-16,-1 0 0 16,2-3 3-16,0 2-2 15,2-3-1-15,-3 2 3 16,0 1-3-16,-2 0 0 15,1-2 2-15,-2 0-2 16,2 0 0-16,-1 1 2 16,-3-3-1-16,1 2 0 15,3 1-1-15,-4 1 2 16,6-2-2-16,0 1 0 16,7 2 0-16,4-3 2 15,-1-2 1-15,3 2-2 16,-1-2-1-16,1 0 0 15,-3 0 0-15,1 0 1 0,-4 0-1 16,0 0 0-16,-2 0-1 16,-1 0 1-16,0 0-3 15,0-2 3-15,-2-2 2 16,-3 4-1-16,-2-3-2 16,-2 3 2-16,-3 0-1 15,-1 0 1-15,-5 0-2 16,-3 0 2-16,-1 0-1 15,-2 0 1-15,-1 0 3 16,-2 0-2-16,0 0 0 16,0 0 1-16,0 0 1 15,0 0-4-15,0-3-4 0,0-6-17 16,0-10-49-16,0-3-155 16,0-9-453-16</inkml:trace>
  <inkml:trace contextRef="#ctx0" brushRef="#br0" timeOffset="13033.14">22458 8708 107 0,'0'0'456'0,"0"0"-387"15,0 0-46-15,0 0 19 0,0 0 44 16,0 0-24-16,0 4-24 16,0-4-4-16,0 0-13 15,7 0 7-15,8 0-15 16,8 0 10-16,3 0-4 15,4-1-6-15,3 1-1 16,2-4 4-16,1 4 0 16,2-4-7-16,-3-1 2 15,6 3-5-15,1-4 13 16,1 1-12-16,3-4 10 16,1 1-8-16,2 3-3 15,0 1-1-15,1-1-1 16,-2 3 3-16,-3-1-7 15,-1 3 0-15,-3-2 2 0,3 0-2 16,-2-1 1-16,3 1 3 16,-7 0-3-16,0 0-1 15,-4 2 1-15,-2-1 0 16,-1 1 0-16,-2-3 1 16,6 2-2-16,-2 1 2 15,3-3-2-15,-1 2 0 16,3 1 0-16,-3-3-2 15,2 3 2-15,-4-2 3 16,-5 2-3-16,-1-2 0 16,-2 2 0-16,-3-2 1 15,1-1-1-15,1 1-1 0,0-3 0 16,1 1 2-16,0 1-1 16,-3-2 0-16,0 3 1 15,0 0-1-15,-3 2 1 16,-2 0-2-16,1 0 1 15,-3 0 0-15,1 0 0 16,-1 0 0-16,1 0 0 16,-3 0-1-16,1 0 2 15,1 2-3-15,-2 5 2 16,1-4 0-16,0 3 0 16,1 1 1-16,1-2-2 15,2 0 2-15,0 0-2 16,0 1 2-16,-1 3-1 0,-1-2 0 15,-2 2-1-15,-2-4 1 16,-2 2 0-16,-2-4 0 16,-1 4 0-16,0-3 3 15,-2-3 1-15,-5 2 2 16,2-3-3-16,-2 0 1 16,0 0 0-16,0 0 3 15,0 0-1-15,0 0-2 16,0 0-1-16,0 0-1 15,0 0-2-15,0 0-10 16,-2 0-39-16,-21-7-85 16,-6-4-152-16</inkml:trace>
  <inkml:trace contextRef="#ctx0" brushRef="#br0" timeOffset="159954.66">449 17138 302 0,'0'0'115'0,"0"0"-73"16,0 0 5-16,0 0-17 16,0 0-30-16,0 0 0 15,0 0-8-15,-29 0 7 16,25 0-2-16,-1-1-12 15,3 1 4-15,-2-4-24 16,0-1 19-16,-4 1 12 16,2 0 4-16,-3 4 7 0,-2-1 5 15,0-3 22 1,0 4 11-16,-1 0 38 0,6 0-29 16,1 0 7-16,1 0-19 15,0 0-9-15,1 0 21 16,1 0-4-16,0 0-23 15,2-4-1-15,-3 4-5 16,3 0 2-16,-3 0 9 16,3 0-9-16,-1 0 11 15,1 0-8-15,-2 0-5 16,2 0-11-16,0 0 1 16,0 0 0-16,0 0-7 0,0 0-4 15,0 0-6-15,0-5 3 16,0 5-2-16,0 0 2 15,0 0-10-15,0 0 5 16,16 0 5-16,12 0 1 16,6 0 2-16,1 0 0 15,3 0 0-15,-5 0 0 16,4 0-5-16,-4 0 5 16,1 0-1-16,-3 0 1 15,-6 0 0-15,-6 0-6 16,-7 0 4-16,-6 0 1 15,-2 0-1-15,-4 0-3 16,0 0 9-16,0 0-10 16,0 0 3-16,0 0-33 15,0 0-4-15,0 0-28 0,0 0 3 16,0 0-42-16,-4 0-178 16</inkml:trace>
  <inkml:trace contextRef="#ctx0" brushRef="#br0" timeOffset="160679.79">521 17022 655 0,'0'0'59'15,"0"0"-50"-15,0 0 18 16,0 0 26-16,0 0 0 16,0 0-37-16,-2-6 8 15,2 6-18-15,0 0-1 16,0 0 3-16,0 0 5 16,0 0 6-16,0 0-10 15,0 0-5-15,0 0-4 16,0 0 0-16,0 0-2 15,0 0 2-15,0 0-2 16,0 0-6-16,0 0 8 16,0 0-2-16,0 0-1 0,0 0 2 15,0 0 1-15,0 0-2 16,0 0 5-16,9 0-3 16,4 0 8-16,-1 6-5 15,5-2-3-15,-4 1 2 16,3-2-1-16,-2 3 2 15,-2-1 1-15,-1-2 3 16,-1 1-3-16,-6 1-2 16,-1-4-2-16,1-1 3 15,-2 4-3-15,-2-4 1 16,2 4-2-16,0-4 1 16,-2 4 0-16,2 0 0 0,-2-4 1 15,2 5 1-15,-2-5 0 16,0 5 2-16,0 4-1 15,0-4 3-15,0 12 10 16,-2-4-5-16,-6 6 1 16,-7-1 4-16,1 3-15 15,-1 5-1-15,-5-3 6 16,6 0-5-16,0 0 0 16,2-5-1-16,4-6 3 15,5-7-3-15,3 0 0 16,-1-5 0-16,1 4 0 15,0-4 0-15,0 0-5 16,0 0 4-16,0 0 1 16,0 0-41-16,0 0-60 15,9 0-114-15,6 0-157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4-27T00:21:11.937"/>
    </inkml:context>
    <inkml:brush xml:id="br0">
      <inkml:brushProperty name="width" value="0.05292" units="cm"/>
      <inkml:brushProperty name="height" value="0.05292" units="cm"/>
      <inkml:brushProperty name="color" value="#FF0000"/>
    </inkml:brush>
  </inkml:definitions>
  <inkml:trace contextRef="#ctx0" brushRef="#br0">12821 603 560 0,'0'0'159'15,"0"0"-116"-15,0 0-36 16,0 0 19-16,0 0 26 15,0 0-2-15,0 0-19 16,0 0-3-16,0 0-3 16,0 0 1-16,0 0-6 15,0 16-12-15,0 14 0 0,0 17 2 16,0 4-6 0,0 12-3-16,0-3 6 0,0-2-5 15,0-5-2-15,0-2 0 16,0-9 0-16,0-7 0 15,0-11 0-15,0-14 0 16,0-7 0-16,0-3-1 16,0 0 1-16,0 0-2 15,0 0-4-15,0-13 0 16,0-18-2-16,0-8-3 16,0-9-2-16,0-2 1 15,0 1-3-15,9 3 7 16,9 4 0-16,2 10-1 0,-2 2 3 15,-4 10 2-15,1 8 2 16,-4 4-3 0,1 8 1-16,-4 0-2 0,5 0 3 15,-1 8 1-15,1 11 1 16,-1 4 1-16,-8 3 0 16,-3-9 4-16,-1 2-1 15,0-6 4-15,0 4-5 16,-13-1 0-16,-6 2-1 15,-2-4 3-15,1 0-2 16,5-4-2-16,1-3 1 16,7-2 0-16,3-2 6 15,2-3-3-15,2 0-3 0,0 0-2 16,0 0 1-16,0 0-3 16,0 0 2-16,0 0-1 15,0 3-5-15,0 6-1 16,11 0 8-16,9 3 0 15,4 1 5-15,2-1-3 16,-5 0-1-16,-3 2-1 16,1-1 0-16,-6-1 0 15,-1 0 1-15,0-3-1 16,-5-2 0-16,-1 0-1 16,4-4-11-16,-6 0-17 15,5-3-46-15,-3 0-55 16,-2-3-73-16</inkml:trace>
  <inkml:trace contextRef="#ctx0" brushRef="#br0" timeOffset="568.13">13260 970 561 0,'0'0'118'15,"0"0"-95"-15,0 0 11 0,0 0 30 16,0 0-10-16,0 0-36 16,0 31-13-16,0-19-3 15,2 0-2-15,4-5 0 16,0 3 0-16,2-4-1 16,1-2-12-16,3 0-14 15,1-4-13-15,3 0 10 0,-1 0 3 16,3-14 11-16,-3-3 16 15,-3 0 1-15,-3 3 3 16,-5 6-1-16,-2 5 18 16,-2 1 17-16,0 0-1 15,0 2-3-15,0 0-6 16,0 0-16-16,0 0-6 16,0 0 0-16,0 5-4 15,0 5 2-15,0 4 1 16,0-2 0-16,3 0 1 15,-1-3-3-15,-2-4-2 16,2 0-1-16,-2-1-10 16,0-3-43-16,0-1-69 0,0 4-74 15</inkml:trace>
  <inkml:trace contextRef="#ctx0" brushRef="#br0" timeOffset="1040.71">13918 938 725 0,'0'0'141'15,"0"0"-116"-15,0 0-11 0,0 0 20 16,0 0 7 0,0 0-23-16,-20 43-1 0,15-31-16 15,1 3-1-15,2 0 0 16,0-4 0-16,0-1-3 15,-1-2-36-15,3-1-16 16,-2-3-52-16,-1-4-111 16</inkml:trace>
  <inkml:trace contextRef="#ctx0" brushRef="#br0" timeOffset="2867.24">14188 649 23 0,'0'0'158'16,"0"0"-68"-16,0 0 23 15,0 0-24-15,0 0-37 16,0 0 30-16,0-9-3 16,0 9-19-16,0 0-17 0,0 0-5 15,0 0-9 1,0 0 15-16,0 0-23 0,0 0 1 15,0 0-5-15,-2 0-7 16,2 0-1-16,-2 0 1 16,2 0 3-16,0 3-2 15,0 18-3-15,0 9 0 16,0 14 6-16,0 3-9 16,0 2-3-16,0 1-1 15,0-11 0-15,0-4-1 16,0-7-1-16,0-6 0 15,0-5-3-15,0-8-3 16,0-4 1-16,0-5 0 16,0 0 1-16,0 0-1 0,0 0 2 15,0-9 1 1,0-8 2-16,0-8-3 0,0-5 1 16,0-2 3-1,0-6-4-15,4-2 2 0,4 0 1 16,4-2 0-16,-4 2 1 15,-5 2 2-15,1 3-2 16,-4 8 0-16,0 2 1 16,0 5 0-16,0-1 6 15,0 7-6-15,0-1 6 16,0 5-5-16,0 4 2 16,0 2-1-16,0 2 5 0,0 2-8 15,0 0 5-15,0 0-5 16,0 0-1-16,0 0 1 15,0 0-4 1,0 0 0-16,0 10-3 0,3 5 7 16,13 4 8-16,3 2-5 15,-1 4-2-15,3-1-1 16,-2 2 3-16,-1-2-3 16,-5 2 0-16,1 1 1 15,-5-1 5-15,-1 2-6 16,-3-2 0-16,4-4-3 15,-2-4-5-15,-1-4-7 16,1-6-14-16,-3-4 10 16,-1-4 11-16,-1 0 7 15,-2 0 1-15,0 0 2 0,3 0 8 16,-3-9 0-16,2-14-5 16,2-3-3-16,5-4 1 15,0-7 0 1,4-4-3-16,5-3-2 0,-3-7-3 15,2 5 5-15,-2 4 0 16,-5 9 4-16,0 6-4 16,-6 8 0-16,0 10 0 15,-4 5 0-15,3 4 1 16,-3 0 0-16,0 0 1 16,0 0-1-16,0 0 6 15,0 0-2-15,0 0 1 0,0 0-6 16,2 4 0-1,3 20 0-15,8 8 1 0,-4 11 0 16,-1 4 3-16,0 5 2 16,-8 0-6-16,2-2 0 15,-2-3-2-15,0-10-2 16,0-5 4-16,0-6-3 16,0-5 0-16,0-7-3 15,0-3 5-15,0-8 0 16,0 1-1-16,0-4 1 15,0 0 1-15,0 0 1 16,0 0 0-16,0 0 0 16,0 0 2-16,0 0 4 0,0 0-3 15,0 0-4 1,0 0-6-16,0-2-28 0,0-16-46 16,0-8-167-16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4-27T01:43:44.427"/>
    </inkml:context>
    <inkml:brush xml:id="br0">
      <inkml:brushProperty name="width" value="0.05292" units="cm"/>
      <inkml:brushProperty name="height" value="0.05292" units="cm"/>
      <inkml:brushProperty name="color" value="#FF0000"/>
    </inkml:brush>
  </inkml:definitions>
  <inkml:trace contextRef="#ctx0" brushRef="#br0">14001 6469 167 0,'0'0'43'16,"0"0"26"-16,0 0-44 0,0 0-3 15,0 0-22-15,0 0-1 16,0 0 1-16,0 0 1 16,0 0 9-16,0 0-10 15,0 0-30-15</inkml:trace>
  <inkml:trace contextRef="#ctx0" brushRef="#br0" timeOffset="1363.44">13941 6488 282 0,'0'0'84'0,"0"0"-59"15,0 0-8-15,0 0-16 16,0 0 40-16,0 0-15 15,-8 2 7-15,6-2 3 16,2 0-13-16,0 0-2 16,0 0-8-16,0 0-9 15,0 0-4-15,0 0 0 16,0 0 3-16,0 0-2 0,0 3-1 16,0-3 3-16,4 2 8 15,8 0 20-15,3 0-22 16,3 2-4-16,3-4-3 15,0 2 20-15,2-2-12 16,-1 2-1-16,3-2 2 16,-3 0 0-16,5 0-6 15,-1 0 4-15,-1 0-4 16,-1 0-4-16,2 0 3 16,-1 0-2-16,4 0 1 15,-2 0 5-15,0 0-4 16,-1 0-4-16,0 0 0 15,-4 0 0-15,5 0-3 16,-3 0 3-16,5 0 3 16,2 0-3-16,0-4 3 0,8 1 15 15,-4 3-14-15,3-1-4 16,-5 1 2-16,1 0-2 16,-5 0 1-1,-5 0-1-15,-1 0-1 0,-8 0 1 16,1 0 0-16,-1 0 2 15,1 0 3-15,2 0 0 16,2 0-1-16,1 0-1 16,0 0-2-16,2 0 1 15,-3 0-2-15,-1 0 0 16,5 0 0-16,0 0 0 16,-2 0 1-16,0 0 0 0,-4 0-1 15,0 0 0 1,0 0 2-16,0 0 1 0,-1 0 1 15,3 0-3-15,1 0 1 16,-4 0 2-16,1 0 1 16,1 0 1-16,-4 0-4 15,-1 0-1-15,3 0 0 16,-1 0 2-16,-3 0-3 16,1 0 0-16,1 0 0 15,0 0 0-15,-1 0 3 16,2 0-1-16,3 0 8 15,2 0-10-15,4 0 0 16,-4-2 2-16,2 0-2 0,-3 2 0 16,-3-2 0-1,2 2-2-15,-4 0 5 0,1 0-4 16,-3 0 3-16,3 0-2 16,0 0 0-16,1 0 0 15,3 0 2-15,4 0 7 16,-1 2 2-16,1 2-11 15,-3-4 1-15,-4 1-1 16,-1 2 5-16,-3-3-5 16,-1 2 0-16,-7-2 0 15,3 0 4-15,-2 0-4 16,3 0 2-16,-2 0 4 16,0 0-3-16,-3 0 0 15,-2 0-2-15,0 0 8 16,-2 0 2-16,0 0 2 0,0 0 7 15,0 0-4-15,0 0-8 16,0 0-7-16,0 0 3 16,0 0-8-16,0 0 7 15,0 0-7-15,0 0-13 16,4 0-5-16,6 0-21 16,3 3-62-16,-10 0-105 15</inkml:trace>
  <inkml:trace contextRef="#ctx0" brushRef="#br0" timeOffset="16744.05">12666 8462 217 0,'0'0'161'0,"0"0"-97"15,0 0-34-15,0 0-10 16,0 0-6-16,0 0 19 16,0 0 2-16,0 0-7 15,0 0-8-15,-6 0-17 0,4 0 21 16,0 0 8 0,2 0-19-16,-2 0 1 0,2 0 1 15,-2 0 3-15,2 0-9 16,0 0 1-16,0 0 11 15,0 0-7-15,0 0-4 16,0-2-3-16,0 2-2 16,0 0 2-16,0 0-6 15,0 0-1-15,0 0 0 16,0 0 2-16,0 0-1 16,0 0-1-16,0 0-1 15,0 0 0-15,0 0-1 16,0 0-2-16,0 0 0 15,6 0 8-15,4 0-5 16,-4 0 2-16,0 0 1 0,1 0-2 16,1 0 0-16,-3 0 4 15,9 0-2-15,-2 0 5 16,1 2-6-16,1 0 0 16,-1-2-1-16,5 4 1 15,-2-4 0-15,5 0 2 16,-2 2 0-16,1 0-3 15,1 0-2-15,-3 0 2 16,2-2 2-16,-4 0-2 16,-3 0 0-16,0 0 0 15,-3 0 2-15,-2 0 1 16,-1 0 1-16,-2 0-3 16,4 0 3-16,-3 0-4 15,5 0 1-15,-1 0-1 0,1 2 0 16,1-2 0-1,0 0 0-15,1 0 3 0,-1 0-3 16,1 0 1-16,0 0-2 16,3 0 2-16,-1 0-1 15,-1 0 0-15,1 0 1 16,-1 0 0-16,1 0-1 16,1 0 2-16,1 0-1 15,-1 0 0-15,-3 0-1 16,-1 0 4-16,1-2-3 15,-1-2 2-15,1 2-2 16,1 0 0-16,0-1 0 16,0 3 6-16,0 0-5 0,-2 0 0 15,-1 0-2-15,1 0 0 16,-1 0 4-16,1 0 0 16,-4 0-3-16,3 0 5 15,1 0-2-15,-1 0-2 16,1 0 1-16,-4 0 1 15,3 0 0-15,1 0 0 16,-2 0 3-16,-1-1-4 16,-2-1 1-16,0 2-3 15,-5 0-1-15,2 0 6 16,1 0-4-16,-3 0-1 16,2 0 1-16,-2 0 1 0,4 0-2 15,-4 0 3-15,2 0-4 16,1 0 0-16,-5 0 1 15,1 0 0-15,2 0 1 16,-3 0-1-16,0 0 1 16,0-2-2-16,0 2 6 15,0 0-4-15,0 0 1 16,0 0-3-16,0 0-3 16,0 0-31-16,0 0-66 15,0 0-143-15</inkml:trace>
  <inkml:trace contextRef="#ctx0" brushRef="#br0" timeOffset="25843.2">15403 9622 88 0,'0'0'88'0,"0"0"-78"15,0 0-10-15,0 0-41 16,0 0-23-16,0 0 40 15,0 0 21-15,-5 0 2 16,5 0-9-16,0 0-19 16,0 0 28-16,0 0 1 15,0 0 7-15,0 0 15 16,0 0 15-16,0 0 15 16,0 0-19-16,0 0 25 15,0 0-26-15,0 0 2 16,0 0 23-16,0 0-25 15,0 0-17-15,0 0 0 16,0 0 7-16,0 0-3 0,0 0-6 16,0 0 0-16,0 0 16 15,-2 0 7-15,2 0-14 16,0 0-9-16,0 0 1 16,0 0-5-16,0 0 1 15,0 0-3-15,0 0 3 16,0 0-3-16,0 0 3 15,0 0-8-15,0 0 11 16,0 0-11-16,0 0 0 16,0 0 0-16,0 0-2 15,0 0 0-15,0 0 0 16,0 0 7-16,0 0-4 16,0 0-3-16,0 0 6 15,0 0-3-15,0 0 0 0,0 0 2 16,0 0 0-1,0 0 2-15,0 0-7 0,0 0-6 16,0 0 6-16,0 0 5 16,0 0-4-16,0 0-2 15,0 0 0-15,0 0-2 16,0 0 6-16,0 0-6 16,0 0 7-16,0 0-9 15,0 0 4-15,0 0 1 16,0 0 0-16,0 0 2 0,0 0 1 15,0 0-3 1,0 0 0-16,0 0-4 0,0 0 8 16,0 0-4-16,0 0 2 15,0 0 8-15,0 0 5 16,0 0-3-16,0 0-4 16,0 0-5-16,0 0 0 15,0 0 2-15,0 0-2 16,0 0-5-16,0 0 4 15,0 0-2-15,0 0 0 16,0 0 0-16,0 0 2 16,0 0 7-16,-2 0-2 15,2 0 4-15,0 0-9 16,0 0 8-16,0 0-8 16,0 0 4-16,-4 0-6 0,4 0 0 15,0 0-4-15,0 0 3 16,0 0 1-16,0 0 1 15,0 0-1-15,0 0-1 16,0 0 1-16,0 0 2 16,0 0 2-16,0 0-4 15,0 0-1-15,0 0 1 16,0 0 2-16,0 0 1 16,-1 0 3-16,1 0 2 15,0 0-1-15,0 0-3 16,0 0-4-16,0 0 4 15,0 0-4-15,0 0 0 16,0 0 2-16,0 0-1 0,0 0-1 16,0 0-1-16,0 0 1 15,0 0 1-15,0 0-1 16,0 0 2-16,0 0 4 16,0 0-6-16,0 0 1 15,-2 0 4-15,2 0-5 16,0 0 6-16,0 0-4 15,0 0 1-15,0 0-3 16,0 0 0-16,0 0 0 16,0 0 0-16,0 0 0 15,0 0 0-15,0 0 4 16,0 0-4-16,0 0 0 0,0 0 0 16,0 0 0-1,0 0 0-15,0 0 3 0,0 0-3 16,0 0 0-16,0 0 2 15,0 0-1-15,0 0 4 16,0 0-2-16,0 0-3 16,0 0 5-16,0 0 1 15,0 0-1-15,0 0-4 16,0 0 0-16,0 0-1 16,0 0 0-16,0 0 0 15,0 0 0-15,0 0 3 16,0 0-3-16,0 0 0 0,0 0 1 15,0 0-2 1,0 0 2-16,0 0-4 0,0 0 6 16,0 0-5-16,0 0 3 15,0 0-1-15,0 0 0 16,0 0 0-16,0 0 1 16,0 0 0-16,0 0 0 15,0 0 4-15,0 0 1 16,0 0-3-16,-3 0-1 15,3 0 2-15,-2 0-2 16,2 0-2-16,-4 0 0 16,2 0 2-16,0 0-2 15,2 0 0-15,0 0 6 16,0 0-4-16,-2 0-2 16,2 0 2-16,0 0-2 0,0 0 0 15,0 0 0-15,0 0-1 16,0 0 1-16,0 0 0 15,0 0-1-15,0 0 1 16,0 0 0-16,0 0 1 16,0 0 0-16,0 0-1 15,0 0 0-15,0 0 0 16,0 0 0-16,0 0-1 16,0 0 1-16,0 0 4 15,0 0-3-15,0 0-1 16,0 0 2-16,0 0-2 15,0 0 0-15,-3 0 0 16,3 0 0-16,0 0-1 0,0 0 2 16,0 0-1-16,0 0 0 15,0 0 0-15,0 0-1 16,0 0 1-16,0 0 0 16,0 0 2-16,0 0-3 15,0 0 1-15,0 0 0 16,0 0-1-16,0 0 1 15,0 0 0-15,0 0 1 16,0 0-1-16,0 0 0 16,0 0 0-16,0 0-1 15,0 0 1-15,0 0 2 16,0 0-2-16,0 0-2 16,0 0 2-16,0 0 1 15,0 0-1-15,0 0-1 0,0 0 1 16,0 0-1-16,0 0 3 15,0 0-4-15,0 0 2 16,0 0 0-16,0 0 2 16,0 0-1-16,0 0-1 15,0 0-1-15,0 0 1 16,0 0 0-16,0 0 0 16,0 0-1-16,0 0 1 15,0 0 0-15,0 0 1 16,0 0 0-16,0 0-1 0,0 0 0 15,0 0 0 1,0 0 0-16,0 0 0 0,0 0 0 16,0 0-1-16,0 0 1 15,0 0 1-15,0 0-1 16,0 0 0-16,0 0 0 16,0 0 0-16,0 0 0 15,0 0 0-15,0 0-1 16,0 0 1-16,0 0 0 15,0 0 1-15,0 0-1 16,0 0 2-16,0 0-6 16,0 0 5-16,0 0-1 15,0 0 0-15,0 0 0 16,0 0 0-16,0 0 1 16,0 0-1-16,0 0 0 0,0 0-1 15,0 0 1-15,0 0 0 16,0 0 3-16,0 0-3 15,0 0 0-15,0 0-3 16,0 0 3-16,0 0 0 16,0 0 0-16,0 0 0 15,0 0 1-15,0 0 1 16,0 0-2-16,0 0 0 16,0 0 0-16,0 0 0 15,0 0 0-15,0 0 0 16,0 0-2-16,0 0 6 15,0 0-5-15,0 0 1 16,0 0 0-16,0 0 0 0,0 0 1 16,-2 0-1-16,2 0 0 15,0 0-2-15,0 0 3 16,0 0-2-16,0 0 2 16,0 0-1-16,0 0 0 15,0 0 0-15,0 0 0 16,0 0 0-16,0 0 0 15,0 0 0-15,0 0 0 16,0 0-1-16,0 0 1 16,0 0 0-16,0 0 0 15,0 0 1-15,0 0-4 16,0 0 5-16,0 0-2 0,0 0 0 16,0 0-2-1,0 0 2-15,0 0 0 0,0 0-2 16,0 0 2-16,0 0 2 15,0 0-2-15,0 0 0 16,0 0 0-16,0 0-1 16,0 0 2-16,0 0-2 15,0 0 2-15,0 0-1 16,0 0 0-16,0 0 0 16,0 0 0-16,0 0-1 15,0 0 1-15,0 0 0 16,0 0-1-16,0 0 1 0,0 0-1 15,0 0 2 1,0 0-3-16,0 0 4 0,0 0-2 16,0 0 0-16,0 0 0 15,0 0 0-15,0 0 0 16,0 0 0-16,0 0-1 16,0 0 1-16,0 0 0 15,0 0 0-15,0 0 0 16,0 0 1-16,0 0-1 15,0 0 0-15,0 0 0 16,0 0 0-16,0 0-1 16,0 0 1-16,0 0 0 15,0 0 1-15,0 0-1 16,0 0-1-16,0 0 1 16,0 0-3-16,0 0 6 0,0 0-3 15,0 0 0-15,0 0 1 16,0 0-2-16,0 0 1 15,0 0 0-15,0 0 0 16,0 0-1-16,0 0 2 16,0 0-2-16,0 0 3 15,0 0-3-15,0 0 1 16,0 0 0-16,0 0 0 16,0 0-1-16,0 0 1 15,0 0 0-15,0 0 0 16,0 0 2-16,0 0-3 15,0 0 1-15,0 0 0 16,0 0-3-16,0 0 6 16,0 0-6-16,0 0 7 0,0 0-6 15,0 0 4-15,0 0-3 16,0 0 1-16,0 0-3 16,0 0 3-16,0 0 0 15,0 0-1-15,0 0 1 16,0 0 1-16,0 0 2 15,0 0-3-15,0 0 1 16,0 0-5-16,0 0 4 16,0 0 0-16,0 0 2 15,0 0-2-15,0 0-2 16,0 0 2-16,0 0 0 16,0 0-1-16,0 0 4 15,0 0-5-15,0 0 4 0,0 0-1 16,0 0-1-16,0 0 0 15,0 0-3-15,0 0 3 16,0 0-2-16,0 0 2 16,0 0 0-16,0 0 0 15,0 0 0-15,0 0-3 16,0 0 3-16,0 0-1 16,0 0-1-16,0 0 2 15,0 0 0-15,0 0 0 16,0 0-1-16,0 0-1 0,0 0 2 15,0 0 0 1,0 0-1-16,0 0 2 0,0 0-1 16,0 0 0-16,0 0 0 15,0 0 0-15,0 0-1 16,0 0 2-16,0 0-2 16,0 0 2-16,0 0-2 15,0 0 3-15,0 0-3 16,0 0 1-16,0 0-1 15,0 0 1-15,0 0 0 16,0 0 0-16,0 0 1 16,0 0-1-16,0 0 0 15,0 0-2-15,0 0 5 16,0 0-5-16,0 0 2 16,0 0 0-16,0 0 1 0,0 0-1 15,0 0 2-15,0 0-4 16,0 0 2-16,0 0-1 15,0 0 1-15,0 0 0 16,0 0 1-16,0 0-2 16,0 0 2-16,0 0-2 15,0 0 2-15,0 0-2 16,0 0 2-16,0 0-1 16,0 0 0-16,0 0 0 15,0 0-2-15,0 0-1 16,0 0 4-16,0 0-2 15,0 0 0-15,0 0 0 0,0 0 1 16,0 0 1 0,0 0 0-16,0 0 2 0,0 0-1 15,0 0-2-15,0 0 0 16,0 0 2-16,0 0 2 16,0 0-1-16,0 0-2 15,0 0-1-15,0 0-1 16,0 0 1-16,0 0 0 15,0 0 0-15,0 0-3 16,0 0 2-16,0 0 1 16,0 0-3-16,0 0 3 15,0 0 2-15,0 0-2 16,0 0 0-16,0 0 0 0,0 0 0 16,0 0 0-1,0 0 0-15,0 0 0 0,0 0 1 16,0 0-1-1,0 0 1-15,0 0-1 0,0 0-1 16,0 0 1-16,0 0-1 16,0 0 2-16,0 0-3 15,0 0-1-15,0 0 3 16,0 0 4-16,0 0-4 16,0 0 0-16,0 0 0 15,0 0-1-15,0 0 1 16,0 0 0-16,0 0 0 0,0 0 0 15,0 0 0-15,0 0 2 16,0 0-4-16,0 0 5 16,0 0-5-16,0 0 3 15,0 0-2-15,0 0 2 16,0 0 0-16,0 0-1 16,0 0-2-16,0 0 2 15,0 0 0-15,0 0 0 16,0 0 1-16,0 0-1 15,0 0 1-15,0 0 1 16,0 0-2-16,0 0 0 16,0 0-2-16,0 0 2 15,0 0 0-15,0 0-1 16,0 0 1-16,0 0 0 16,0 0 0-16,0 0 0 0,0 0 1 15,0 0-1-15,0 0 0 16,0 0 0-16,0 0 3 15,0 0-3-15,0 0 0 16,0 0 1-16,0 0 0 16,0 0-1-16,0 0 0 15,0 0 0-15,0 0-1 16,0 0 1-16,0 0-1 16,0 0 1-16,0 0 0 15,0 0 0-15,0 0 0 16,0 0 0-16,0 0 2 15,0 0-2-15,0 0 0 16,0 0 2-16,0 0-2 16,0 0-3-16,0 0 3 0,0 0 0 15,0 0 3-15,0 0-7 16,0 0 8-16,0 0-7 16,0 0 4-16,0 0-2 15,0 0 1-15,0 0 0 16,0 0 0-16,0 0 1 15,0 0 0-15,0 0-1 16,0 0-1-16,0 0 1 16,0 0-1-16,0 0 0 15,0 0 1-15,0 0 0 16,0 0 0-16,0 0 4 0,0 0-6 16,0 0 2-16,0 0 0 15,0 0 0-15,0 0 0 16,0 0-1-1,0 0 1-15,0 0 0 0,0 0 0 16,0 0 1-16,0 0-1 16,0 0 0-16,0 0-1 15,0 0 1-15,0 0 0 16,0 0-1-16,0 0 2 16,0 0-2-16,0 0 5 15,0 0-7-15,0 0 3 16,0 0-1-16,0 0 0 0,0 0 2 15,0 0-2-15,0 0 4 16,0 0-6-16,0 0 3 16,0 0 0-16,0 0-2 15,0 0 1-15,0 0 0 16,0 0 0-16,0 0-4 16,0 0 3-16,0 0-1 15,0 0 2-15,0 0 0 16,0 0 0-16,0 0 1 15,0 0-1-15,9 0 0 16,4 0 1-16,3 0 2 16,-1 0-2-16,3 0 0 15,3 0 0-15,-2 0 0 16,1 0 0-16,3 0-1 16,-4 0 1-16,2 0 1 0,-3 0 0 15,-3 0-1-15,1-3 0 16,-1 1-2-16,1 0 2 15,2 0-1-15,2-1 1 16,0 0 0-16,0 1 0 16,0 0 0-16,-2 0 1 15,0 0 1-15,-1 2-2 16,-1-2 0-16,-2 0 0 16,-4 0 0-16,-3-1 2 15,-2 3-2-15,0 0-5 16,-5 0 5-16,0 0 0 15,2-1 1-15,-2 1 3 16,0 0-3-16,0 0-1 16,0 0 0-16,0 0-7 0,0 0-35 15,0-2-46-15,0-2-3 16,-7 4-202-16</inkml:trace>
  <inkml:trace contextRef="#ctx0" brushRef="#br0" timeOffset="26888.49">15494 9506 328 0,'0'0'102'0,"0"0"-73"16,0 0-14-16,0 0 14 0,0 0 31 15,0 0-10 1,0 0-17-16,0 0-8 0,0 0-3 16,0 0-13-16,0 0-1 15,0 0 4-15,0 0-10 16,0 0 3-16,0 0-1 16,0 0-3-16,0 0-1 15,0 0 0-15,0 0 0 16,0 0 0-16,0 0 0 15,0 0 0-15,0 0 12 16,0 0-5-16,0 0-2 16,0 0 9-16,0 0 3 15,0 0-2-15,0 0-5 16,0 0-6-16,0 0 0 16,-9 0-2-16,0 0-2 0,2 0 0 15,3 5 0-15,0-1 0 16,-1-1-3-16,-1 2 1 15,3 1 4-15,-1-4-2 16,4-1 0-16,-3 2-3 16,3-1 1-16,0-2-1 15,-2 0 3-15,0 2 0 16,0 2-1-16,-2 2 1 16,-1 2-2-16,-2-1 2 15,3-2 0-15,-1-1 0 16,1 1 0-16,2-2 1 15,0 1 1-15,-3 0-2 16,3-3 0-16,-2 4-1 16,1-3 1-16,3 2 0 0,-3-2 0 15,3-2 1-15,0 2 2 16,-2-2-1-16,2 0-1 16,0 0 5-16,0 0-3 15,0 0 7-15,0 0-2 16,0 0-1-16,0 0-1 15,0 0-6-15,0 0 0 16,0 0 1-16,0 2-1 16,0 1-4-16,0 0 4 15,0 6-9-15,7 5 9 16,13 6 15-16,5 1-7 0,2-1-6 16,-3-2 4-1,-2-4 2-15,-2-1-5 0,-3-6 5 16,-5 0-4-1,-5-3 4-15,-1-3-6 0,0 1 2 16,-6-2-2-16,2 0-2 16,-2 0 2-16,0 0-1 15,0 0 6-15,0 0-7 16,0 0 2-16,0 0 1 16,0 0-3-16,0 0-3 15,4 0-36-15,-2 0-109 16,-2-6-266-16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4-27T01:45:18.443"/>
    </inkml:context>
    <inkml:brush xml:id="br0">
      <inkml:brushProperty name="width" value="0.05292" units="cm"/>
      <inkml:brushProperty name="height" value="0.05292" units="cm"/>
      <inkml:brushProperty name="color" value="#FF0000"/>
    </inkml:brush>
  </inkml:definitions>
  <inkml:trace contextRef="#ctx0" brushRef="#br0">7505 3693 435 0,'0'0'76'15,"0"0"-60"-15,0 0 52 16,0 0 19-16,0 0 85 16,0 0-134-16,0 0-18 15,11 0-10-15,-11 0 31 16,0 0-26-16,0 0-7 16,0 0-2-16,0 0-1 15,2 0-4-15,-2 0 3 0,2 0-4 16,-2 0-1-1,0 0-3-15,4 0 2 0,8 0-4 16,2 0-2-16,12 0 8 16,-2 0 0-16,8 0 0 15,-1 0-1-15,2 0-2 16,3-2-5-16,-7-4-2 16,0-2-24-16,-2 2-21 15,-9 1-32-15,-9 1-175 16</inkml:trace>
  <inkml:trace contextRef="#ctx0" brushRef="#br0" timeOffset="657.24">8975 3756 631 0,'0'0'0'0,"0"0"-129"15,0 0 121-15,0 0 8 0,0 0 5 16,0 0 37-1,84 1-20-15,-51 4-22 0,1-3-12 16,1 0-86-16</inkml:trace>
  <inkml:trace contextRef="#ctx0" brushRef="#br0" timeOffset="7284.65">8889 3805 458 0,'0'0'246'0,"0"0"-206"0,0 0-39 16,0 0 0 0,0 0 40-16,0 0 24 0,0 0-31 15,-7 0-8-15,7 0-12 16,0 0-4-16,0 0-3 16,0 0-7-16,0 0-4 15,11 0 3-15,14 0 0 16,8 0-3-16,10 0-8 15,11 0-37-15,5 0-44 16,4 0-172-16</inkml:trace>
  <inkml:trace contextRef="#ctx0" brushRef="#br0" timeOffset="7887.94">10561 3735 753 0,'0'0'101'15,"0"0"-101"-15,0 0-20 16,0 0 0-16,0 0 9 16,0 0 11-16,60 0 1 15,-22 0 5-15,9-10-6 16,13-2-12-16,6-3-62 15,9-3-242-15</inkml:trace>
  <inkml:trace contextRef="#ctx0" brushRef="#br0" timeOffset="8420.62">12079 3688 508 0,'0'0'71'0,"0"0"-69"16,0 0 53-16,0 0-41 15,0 0-8-15,0 0-6 16,149 13-6-16,-91-13-41 16,11 0-126-16</inkml:trace>
  <inkml:trace contextRef="#ctx0" brushRef="#br0" timeOffset="9103.91">13706 3670 662 0,'0'0'83'0,"0"0"-83"15,0 0-1-15,0 0-3 16,0 0 2-16,123 6-19 16,-72-6-34-16,14-10-165 15</inkml:trace>
  <inkml:trace contextRef="#ctx0" brushRef="#br0" timeOffset="10704.39">16896 3709 409 0,'0'0'93'0,"0"0"-51"16,0 0-30-16,0 0 40 15,0 0 13-15,0 0-22 16,-2-3-21-16,2 3-14 16,0-3-8-16,20 1-1 15,11 0-8-15,14-6-39 16,6-2-108-16,1 5-332 16</inkml:trace>
  <inkml:trace contextRef="#ctx0" brushRef="#br0" timeOffset="11014.68">17966 3684 111 0,'0'0'593'15,"0"0"-572"-15,0 0-21 16,0 0-9-16,0 0 2 16,0 0 4-16,38 9 3 15,-12-4 0-15,6-5-3 16,2 1-30-16,3-1-29 15,5 0-104-15</inkml:trace>
  <inkml:trace contextRef="#ctx0" brushRef="#br0" timeOffset="12365.69">17612 6004 604 0,'0'0'143'0,"0"0"-112"16,0 0-31-16,0 0 15 16,0 0 45-16,0 0-27 15,-7 3-25-15,7-3-8 16,20 4 0-16,14-1 0 16,15-3 0-16,3 0-25 15,7 0-67-15,-10-7-141 16</inkml:trace>
  <inkml:trace contextRef="#ctx0" brushRef="#br0" timeOffset="12806.44">16585 5859 718 0,'0'0'94'0,"0"0"-93"15,0 0-1-15,0 0-2 16,0 0-6-16,0 0-8 0,66 0-11 16,-37 0-53-1,-3 0-166-15</inkml:trace>
  <inkml:trace contextRef="#ctx0" brushRef="#br0" timeOffset="13504.02">13192 5842 682 0,'0'0'118'0,"0"0"-84"16,0 0-23-16,0 0-1 15,0 0 26-15,0 0-18 16,0 0-18-16,15 0-19 16,10 3 13-16,15-3 5 15,2 0-14-15,9 0-35 16,-2 0-37-16,-8-8-198 15</inkml:trace>
  <inkml:trace contextRef="#ctx0" brushRef="#br0" timeOffset="14053.71">11675 5912 752 0,'0'0'91'16,"0"0"-90"-16,0 0-1 15,0 0-2-15,0 0-4 16,0 0 6-16,58 0 0 15,-22 0 2-15,7 0-2 16,-1-12-1-16,2-2-31 16,-1-1-52-16,-12 5-182 15</inkml:trace>
  <inkml:trace contextRef="#ctx0" brushRef="#br0" timeOffset="14515.74">10180 6025 480 0,'0'0'275'16,"0"0"-235"-16,0 0-40 0,0 0-8 16,0 0-27-16,0 0 35 15,58-1 2-15,-27 1-2 16,5 0-36-16,-3 0-64 15,-6 0-222-15</inkml:trace>
  <inkml:trace contextRef="#ctx0" brushRef="#br0" timeOffset="15149.31">8073 5835 616 0,'0'0'57'16,"0"0"-53"-16,0 0-2 15,0 0 14-15,0 0 37 16,0 0-14-16,0 7-2 16,0-7-17-16,0 0-18 15,5 3-2-15,-1 1-2 0,3-2 2 16,1 1 3 0,6 4-3-16,4 3 0 0,8 0 1 15,8-2 6-15,7-2-7 16,1-4-37-16,2-2-41 15,-4 0-88-15,-8 0-197 16</inkml:trace>
  <inkml:trace contextRef="#ctx0" brushRef="#br0" timeOffset="15505.18">7139 6066 756 0,'0'0'77'0,"0"0"-77"16,0 0-29-16,0 0 4 15,0 0 13-15,0 0-28 16,127 9-14-16,-74-6-179 15</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4-27T01:46:44.871"/>
    </inkml:context>
    <inkml:brush xml:id="br0">
      <inkml:brushProperty name="width" value="0.05292" units="cm"/>
      <inkml:brushProperty name="height" value="0.05292" units="cm"/>
      <inkml:brushProperty name="color" value="#FF0000"/>
    </inkml:brush>
  </inkml:definitions>
  <inkml:trace contextRef="#ctx0" brushRef="#br0">9304 2289 407 0,'0'0'91'0,"0"0"-38"16,0 0-19 0,0 0 54-16,0 0-35 0,0 0-34 15,0 0-16-15,0 0 4 16,0 0 15-16,0 0-4 15,0 0-9-15,0 0-7 16,0 0 3-16,0 0-5 16,0 0 3-16,0 0 1 15,0 0 0-15,0 0 1 16,0 0 4-16,0 0 0 16,0 0-6-16,0 0 3 15,0 0-3-15,0 0-3 16,0 0 6-16,0 0-4 15,0 0 2-15,0 0-3 0,0 0 0 16,0 0-1-16,0 0 0 16,0 0 0-16,0 0 0 15,0 0 1-15,0 0-1 16,0 0 1-16,0 0-1 16,0 0 2-16,0 0-2 15,0 0 0-15,2 0 0 16,4 0 0-16,4 0 2 15,-5 0-2-15,3 0 1 16,-4 0-1-16,-4 0 0 16,2 0 0-16,0 0 3 15,3 0-3-15,2 0 1 16,0 0 7-16,1 0 0 16,4 0-8-16,1 0 3 15,2 0 1-15,2 0 1 0,5 0-2 16,-4 0-1-16,4 0 0 15,0 0 3-15,-2 0-2 16,2 0-1-16,-1 0-2 16,1 0 4-16,2 0-4 15,1-1 1-15,-2 1-1 16,3-3 0-16,-4 2 0 16,0-1 1-16,3-2 1 15,-3-3-1-15,2 2 1 16,1 0-1-16,-1 1 3 0,-1-1-1 15,2-3-2 1,2 2 0-16,-6-2 0 0,6 2 3 16,0 2-4-1,2-4 3-15,-2-1 0 0,-1 4-3 16,2-2 0-16,-4 5 0 16,0-2 0-16,3 3 0 15,-2-3 3-15,-1 1-6 16,3-1 3-16,-2-2 0 15,-1 1 1-15,5-5 1 16,-3 6-1-16,-1-1-1 16,0 0 5-16,2 5-5 15,-4-5 0-15,4 2 1 16,0 3-1-16,-3-3 1 16,2 3-5-16,-2 0 8 0,1-1-1 15,-3-2-3-15,2-1 2 16,1 3 3-16,-2-2-5 15,-2-1 0-15,2 4 5 16,-4 0-5-16,4-2 1 16,-3 2-1-16,-3-2 1 15,4 1 3-15,-3 1 2 16,3 0-2-16,2 0-3 16,2 0 4-16,-3 0-4 15,5 0 0-15,-4 0-1 16,0 0 0-16,2 0 1 15,-2 0-1-15,-1 0-1 0,-4 0 1 16,0 0 0-16,-1 0 1 16,-3 0-1-16,-3 0 0 15,-2 1 0-15,-4-1 0 16,-5 0 2-16,0 2-2 16,0-2 0-16,0 0 0 15,0 0 1-15,0 0 0 16,0 0 2-16,0 0-3 15,0 0 0-15,0 0-3 16,0 0-19-16,-14 0-45 16,-4-5-109-16,2-7-157 15</inkml:trace>
  <inkml:trace contextRef="#ctx0" brushRef="#br0" timeOffset="978.39">9594 2293 509 0,'0'0'172'0,"0"0"-114"15,0 0-58-15,0 0-1 16,0 0 1-16,0 0 23 15,-8 0-1-15,8 0-12 16,0 0-9-16,19 5 27 16,4-1 6-16,7 1-10 15,6 0-10-15,4-3 8 16,0 1-5-16,5-1-3 16,-1 1-2-16,-3-1-4 15,1 0-4-15,-1-2 3 0,0 0-3 16,3 2 3-1,4-2 2-15,-2 0-1 0,3 0-5 16,-5 0-3-16,2 0 1 16,-7 0 3-16,2 0-3 15,-5 0 0-15,-1 0 0 16,0 0-1-16,-1 0 0 16,-1 0 0-16,0 0 0 15,4 3 0-15,-6-3 0 16,5 3 0-16,-5-1-1 15,-2 0-1-15,-1 0 1 16,-2 0 1-16,-5 0 1 16,0-2-1-16,-3 0-1 15,-5 0-3-15,0 0 7 16,1 2-6-16,-1 0 4 16,-2 1-1-16,-1-3 3 15,2 0-1-15,-4 3 0 0,-2-3-2 16,-2 2 1-16,-2-2 2 15,1 2-2-15,-3-2 9 16,0 0-1-16,2 2-4 16,-2-2 2-16,0 0-2 15,2 0-5-15,-2 0 1 16,1 0-2-16,-1 0 2 16,0 3 0-16,0-3 0 15,0 0 2-15,0 0 2 16,0 0-4-16,0 0-1 0,0 0-1 15,0 0-34 1,0 0-52-16,-1-5-180 0</inkml:trace>
  <inkml:trace contextRef="#ctx0" brushRef="#br0" timeOffset="60579.79">11956 9039 747 0,'0'0'83'0,"0"0"-80"16,0 0-2-16,0 0 36 15,0 0 29-15,0 0-37 16,0 0-18-16,-2-1-4 15,2 1 3-15,0 0 8 16,0 0-6-16,0 0-8 0,0 0 1 16,13 0 1-1,7 3-3-15,7 6 1 0,0-3-3 16,-1-2-1-16,4 0 6 16,-3-3-6-16,0-1-10 15,2 0-3-15,-1 0-39 16,-4-1-80-16,-3-10-71 15</inkml:trace>
  <inkml:trace contextRef="#ctx0" brushRef="#br0" timeOffset="60948.92">12208 8955 66 0,'0'0'651'16,"0"0"-596"-16,0 0-47 0,0 0-4 16,0 0 18-16,0 0-17 15,3 0 5-15,16 0 12 16,8 0-1-16,0 2-8 16,-3 0-6-16,-1 0-3 15,-6 1-4-15,-1-2 3 16,-5 1-3-16,-6 0 6 15,-3 0 3-15,-2 3 13 16,0-2-2-16,0 11 9 16,0 4-14-16,-13 7-5 0,-5-1-4 15,0-4-2-15,3-8-2 16,10-7 4-16,3-3-6 16,-1 0-1-16,3-2-22 15,-2 0-22-15,0 0-63 16,2 0-154-16</inkml:trace>
  <inkml:trace contextRef="#ctx0" brushRef="#br0" timeOffset="62123.54">13225 8733 629 0,'0'0'72'16,"0"0"-57"-16,0 0 34 0,0 0 10 16,0 0-3-16,0 0 7 15,2-2-32-15,-2 2 8 16,0 0-13-16,0 0-11 16,0 0 2-16,0 0 1 15,0 0-12-15,0 0 3 16,0 0-7-16,0 0 5 15,0 0-6-15,0 0-1 16,0 0 2-16,0 0-1 16,0 18-1-16,2 6 4 15,0 4-3-15,-1-4 5 0,2-4-4 16,3-5-4-16,-5-3 6 16,-1-5-7-16,3 0 3 15,-3-7 0-15,0 0-1 16,2 0 1-16,-2 0 0 15,0 0-7-15,0 0-23 16,0 0-17-16,2 0-43 16,3-14-92-16,1-7-372 15</inkml:trace>
  <inkml:trace contextRef="#ctx0" brushRef="#br0" timeOffset="62751.63">13347 8703 98 0,'0'0'525'16,"0"0"-442"-16,0 0-50 16,0 0 7-16,0 0 25 15,0 0-29-15,0-3-25 16,0 3 4-16,0 0-12 0,0 0 1 16,0 0-4-16,4 0 0 15,10 0 4-15,1 0 0 16,2 3-1-16,-4 5 3 15,0 2-3-15,-4-2-1 16,-2 2-1-16,-1 2 1 16,-6 2-2-16,0 3 0 15,0 0-2-15,0-2 1 16,0-4 2-16,-4-8-5 16,2 4 4-16,-1-7-3 15,3 0 2-15,0 0-8 16,0 0-3-16,0 2-9 15,0 1 3-15,7 4 13 16,7-1-3-16,1-4 8 0,1 3-3 16,-3-2 4-16,-3 1-7 15,-4 1 11-15,-2-3-10 16,-2 1 5-16,-2-1-1 16,0 2 2-16,0-1 23 15,0 8 7-15,-6-1-11 16,-10 1-17-16,1-2-1 15,1-4 0-15,7-5-2 16,3 3-11-16,2-3-16 16,2 0-35-16,0 0-49 15,0 0-133-15</inkml:trace>
  <inkml:trace contextRef="#ctx0" brushRef="#br0" timeOffset="64823.15">13824 8695 337 0,'0'0'99'16,"0"0"-76"-16,0 0 11 16,0 0 36-16,0 0 1 15,0 0-16-15,-9-2-18 16,2 2-3-16,1 0-5 16,-2 0 6-16,5 0-4 15,-1 0-6-15,-1 0 2 0,5 2-12 16,-3-2-11-16,3 1-4 15,0 6-1 1,0-2-2-16,0 6 0 0,0-1-5 16,0 1 0-16,0 5-15 15,10-5 5-15,3 3 1 16,0-1 11-16,3 4-5 16,0-3-14-16,-3 4 13 15,-2-1 4-15,-2-3-6 16,-6 5 12-16,-3-6-7 15,0-1 9-15,0-3 2 16,-3-1-1-16,-8-2 2 16,-4 0 14-16,3-4 2 0,3-2 3 15,0 0 16-15,7 0-17 16,2 0-14-16,0-14-7 16,0-2-9-16,0-4 5 15,0 2 3-15,5-3-5 16,5 6 4-16,7 1 0 15,-5 2-6-15,2 4 6 16,-3-1-2-16,-4 4-1 16,-3 1 4-16,-1 4-1 15,-3 0-3-15,0 0 7 16,0 0-2-16,0 0 3 16,0 0-3-16,0 0-3 15,0 0-15-15,0 0-36 16,2-2-53-16,5 2-140 15</inkml:trace>
  <inkml:trace contextRef="#ctx0" brushRef="#br0" timeOffset="65571.89">14126 8761 166 0,'0'0'262'0,"0"0"-209"16,0 0-7-16,0 0 43 15,0 0-10-15,0 0-24 16,0-3-17-16,-3 3-8 15,3 0-2-15,0 0 4 16,0 0 6-16,0 0-15 16,0 0 2-16,0 0 1 0,0 0 4 15,0 0-19 1,0 0-10-16,0 0 0 0,0 0-1 16,0 0 0-16,0 0 0 15,0 0-2-15,0 0 0 16,0 9 1-16,12 3-1 15,5-2 2-15,-2 2-10 16,2 1 0-16,-2-6 2 16,-4 5 7-16,-5-2-7 15,-3-2 6-15,-1 1-1 16,-2-4-7-16,0 4 5 16,0 0 5-16,-5 3-2 15,-17-1-4-15,-5-4-38 16,-2-1-65-16,0-6-154 15</inkml:trace>
  <inkml:trace contextRef="#ctx0" brushRef="#br0" timeOffset="65799.78">14101 8763 639 0,'0'0'140'0,"0"0"-126"15,0 0 21-15,0 0 7 16,0 0-21-16,0 0-21 16,14-5 0-16,9 0 0 15,9-4 9-15,6 1-9 0,0-2-3 16,0 5-30-16,-6-5-47 16,-4 4-65-16,-6 6-163 15</inkml:trace>
  <inkml:trace contextRef="#ctx0" brushRef="#br0" timeOffset="66115.13">14495 8708 509 0,'0'0'112'0,"0"0"-61"0,0 0 34 16,0 0-8-16,0 0-30 16,0 0-8-16,0 7-3 15,0-3 4-15,2 3-5 16,3 7-18-16,1 2-10 16,2 3 3-16,-2 3-3 15,1-4-3-15,-3 0 0 16,0 2-4-16,2-4-9 15,-4-2-8-15,0-4-16 16,2-6-42-16,1-2-95 16,-1-2-253-16</inkml:trace>
  <inkml:trace contextRef="#ctx0" brushRef="#br0" timeOffset="66952.82">14928 8787 531 0,'0'0'198'16,"0"0"-127"-16,0 0-33 15,0 0 21-15,0 0 5 16,0 0-23-16,-3 2-39 16,3-2 4-16,12 5 2 0,5 0 16 15,6-2-19 1,2 4-2-16,-2-5-3 0,1 2 0 16,2-3-2-16,-2 4 0 15,3-3-15-15,0-2-64 16,-3 0-88-16,-4 0-403 15</inkml:trace>
  <inkml:trace contextRef="#ctx0" brushRef="#br0" timeOffset="67756.84">15610 8735 486 0,'0'0'181'0,"0"0"-98"0,0 0-48 15,0 0 41 1,0 0 15-16,0 0-37 0,-2 0-22 16,2 0-11-16,0 1-10 15,0 21-1-15,0 5 1 16,0-1-8-16,0-2-3 15,2-4-1-15,-2-1-17 16,5 4-3-16,-3-5-35 16,0-1-53-16,2-5-98 15,3-9-405-15</inkml:trace>
  <inkml:trace contextRef="#ctx0" brushRef="#br0" timeOffset="68211.21">15770 8816 692 0,'0'0'64'15,"0"0"-60"-15,0 0 14 16,0 0 41-16,0 0-12 15,0 0-24-15,0 35-12 16,0-19-3-16,2 0-8 0,13-2 1 16,-5-2-3-1,3-3-7-15,1-6-2 0,-1 1-3 16,1-4-7 0,-3 0 7-16,5 0 3 0,-3-12 3 15,2-10-8-15,-3 0 4 16,-6 0-5-16,-6 3 16 15,0 5 2-15,0 2-1 16,0 9 21-16,-15 1-4 16,-3-1-11-16,-5 3 2 15,1 0-4-15,-2 0 1 16,1 3-3-16,5 7-2 16,7 4-1-16,1-2-8 15,4 2-25-15,6-1-40 0,0-4-71 16,0-4-246-16</inkml:trace>
  <inkml:trace contextRef="#ctx0" brushRef="#br0" timeOffset="69104.84">16212 8736 572 0,'0'0'90'16,"0"0"-58"-16,0 0 8 15,0 0 1-15,0 0-15 16,0 0-5-16,-16 45-8 15,16-29-10-15,0 2 3 16,0-5-6-16,0-2 0 16,0-1 0-16,2-4-1 15,3-1-3-15,1-2-1 16,4-3-16-16,1 0 9 16,7 0-9-16,1 0-1 15,4-18-2-15,-5 1-3 0,-5 3 4 16,-7 1 23-16,0 5 0 15,-6 2 8-15,0 1 15 16,0 2 11-16,0-1-11 16,0 2 6-16,-10 2 13 15,1 0-16-15,1 0 2 16,-2 0 10-16,4 0-24 16,-1 0-7-16,1 2-6 15,0 5-1-15,0 0-1 16,0-3-7-16,3 2-28 15,1 0-17-15,2 0-15 16,0-1-51-16,0-2-104 16</inkml:trace>
  <inkml:trace contextRef="#ctx0" brushRef="#br0" timeOffset="69608.48">16539 8765 570 0,'0'0'75'0,"0"0"-54"16,0 0 43-16,0 0 10 0,0 0-33 15,0 0-25 1,2 58-6-16,-2-42-10 0,0 0 0 15,0-2 0 1,8-2-1-16,-2-2-4 0,3-4-5 16,-3-2 8-16,4-2-13 15,-5-2 10-15,5 0-4 16,-1 0-7-16,2 0 13 16,2-2-16-16,1-8 9 15,-3-2 6-15,0 2-1 16,-4 1 5-16,-2 2-4 15,-3-1 12-15,-2 0-12 16,0-1 8-16,0 2 3 16,0 2 18-16,0 0-11 15,-7 3 4-15,-4 0 1 0,0 2-3 16,2 0-4-16,-6 0 18 16,5 0-26-16,-6 4 4 15,2 6-8-15,5 0-9 16,-2-1-3-16,8 2-26 15,3-5-9-15,0 2-17 16,0-6-63-16,0-2-137 16</inkml:trace>
  <inkml:trace contextRef="#ctx0" brushRef="#br0" timeOffset="70005.36">16823 8793 658 0,'0'0'133'0,"0"0"-120"16,0 0-1-16,0 0 14 16,0 0 10-16,0 0-22 15,3 35-14-15,5-18-3 16,-2-5 3-16,6 0 0 15,-1-4 0-15,0-4-16 16,2-4-1-16,0 0 17 16,6 0-3-16,-2-7-11 0,-3-7 13 15,-3-6-4 1,-7 5 1-16,-4 1 8 0,0 4-1 16,0 2 20-16,0 2-4 15,-13 0 15-15,-7 6-4 16,-6 0-14-16,3 0-11 15,-2 0 3-15,1 4-2 16,5 5-6-16,4-1-14 16,0 4-34-16,6-1-104 15,-4-1-324-15</inkml:trace>
  <inkml:trace contextRef="#ctx0" brushRef="#br0" timeOffset="71344">13719 9220 423 0,'0'0'73'0,"0"0"-28"15,0 0 32-15,0 0-5 16,0 0-1-16,0 0-36 15,2-2-5 1,4 2-23-16,1 0-2 0,7 0 11 16,9 0 7-16,0 0-10 15,5 0-3-15,6-3-1 16,-1 2 9-16,5-1 5 16,7 2-17-16,1-2 6 15,6 2-10-15,4 0 0 16,-1-2-2-16,0 2 0 15,3-2 0-15,-4 2 0 16,2 0 2-16,-3 0-2 0,-4 0-2 16,2 0 0-1,-1 0 2-15,-4 0 4 0,2 0-3 16,-4 0-1-16,-1 0 0 16,-3 0 0-16,2 0-1 15,0 0 2-15,0 0-2 16,3 0 4-16,-5 0-3 15,-2 0 0-15,0 0 0 16,-7 0-2-16,-4 0 0 16,0 0 2-16,-5 0 1 15,1 0 0-15,-2 0-1 16,2 0 0-16,-2 0 2 16,3 0-7-16,-3 0 7 15,0 0-4-15,-3 0 2 0,-2 0 0 16,1 0-2-1,-1 0 2-15,-3 0 0 0,-2 0 2 16,0 0-2-16,-1 0-2 16,0 0 2-16,-3 0 0 15,3 0 3-15,-4 0-6 16,-2 0 3-16,1 0-1 16,-5 0 1-16,0 0 0 15,0 0-1-15,0 0-1 16,0 0-26-16,-13 0-108 15,-16 8-316-15</inkml:trace>
  <inkml:trace contextRef="#ctx0" brushRef="#br0" timeOffset="71850.5">14252 9342 501 0,'0'0'184'0,"0"0"-137"15,0 0-33-15,0 0 23 0,0 0 51 16,0 0-35-16,-10 67-35 16,10-50 0-16,0-3-14 15,0 1-2-15,0-3-2 16,0-3-12-16,0 0-20 15,2-4-42-15,0 2-33 16,2-7-165-16</inkml:trace>
  <inkml:trace contextRef="#ctx0" brushRef="#br0" timeOffset="72299.94">14464 9406 700 0,'0'0'116'0,"0"0"-95"15,0 0-11-15,0 0 25 16,0 0 19-16,0 0-37 16,0 29-14-16,0-20-2 15,0 0-1-15,0 0 0 16,3 0 1-16,5-1-1 15,2-1-11-15,-2-3 0 16,-1 0-6-16,1-4 5 16,-2 0-6-16,2 0-7 0,-1 0 8 15,1 0 6 1,2-13-11-16,-6-3 14 0,2 1-3 16,-6 4-3-16,0 0 14 15,0 4 2-15,0 0 2 16,-4 4 18-16,-10 1 5 15,2 2-8-15,-5 0 3 16,0 0-17-16,1 7 16 16,1 3-9-16,1 0-12 15,5 2 1-15,5-3-1 16,4 1-13-16,0-3-40 16,0 0-14-16,0-5-35 15,13-2-129-15</inkml:trace>
  <inkml:trace contextRef="#ctx0" brushRef="#br0" timeOffset="72750.85">14823 9404 756 0,'0'0'96'0,"0"0"-93"16,0 0-1-16,0 0 13 16,0 0 5-16,0 0-7 15,0 22-11-15,0-9 2 0,7-2 0 16,6 1-4-16,-2-3-2 16,2-4-10-16,1 0 1 15,-3-5-5-15,0 0 8 16,1 0-3-16,-2 0 9 15,-1-14-3-15,-1 0 5 16,-4-4-1-16,-4 4 4 16,0 2 2-16,0 0 10 15,0 3 4-15,-12 2 17 16,-1 0-23-16,0 5 2 16,-3 2-1-16,3 0-1 15,-1 0 13-15,3 0-24 0,3 0-2 16,0 10-4-16,2 0-5 15,6-2-15-15,0 1-9 16,0-2-44-16,0 2-8 16,2-6-74-16,12 0-254 15</inkml:trace>
  <inkml:trace contextRef="#ctx0" brushRef="#br0" timeOffset="73260.53">15108 9367 138 0,'0'0'524'0,"0"0"-426"15,0 0-73-15,0 0 23 16,0 0 19-16,0 0-29 16,-22 44-22-16,22-29-3 15,0-1-10-15,0-1-3 16,0-4-1-16,0-2 0 16,0-2-1-16,0-3 0 15,4 3-8-15,3-3 6 0,2 0-3 16,0-2-4-16,2 0-2 15,2 0-17 1,3 0 9-16,0-16 12 0,-3-3-22 16,0 4 12-16,-6 3 3 15,-3 0 4-15,-4 3 12 16,0 1 3-16,0 2 5 16,0 4 14-16,-13 2 4 15,-5 0-9-15,-1 0-1 16,3 4-10-16,0 6 22 15,7 1-10-15,1 1-18 16,5-3-5-16,1-1-16 16,2-2-21-16,0-2-11 15,0-1-35-15,0-3-166 0</inkml:trace>
  <inkml:trace contextRef="#ctx0" brushRef="#br0" timeOffset="73688.96">15334 9402 675 0,'0'0'105'16,"0"0"-96"-16,0 0-2 15,0 0 48-15,0 0-35 16,0 0-9-16,4 53-11 16,1-41 0-16,2-5-2 15,1-2 0-15,-1-1-17 16,-3-2 8-16,3-2-1 16,-3 0 6-16,3 0-7 15,2-4 8-15,0-12 2 16,0 1 3-16,-3 0-1 15,-1 3 5-15,-5 3-3 16,0 4 0-16,0 0 19 16,0 3-9-16,0 2 19 0,-16 0-6 15,-3 0-2-15,-2 0-15 16,-3 7 1-16,1 7-8 16,6-1-10-16,9-1-17 15,8-3-75-15,0-6-299 16</inkml:trace>
  <inkml:trace contextRef="#ctx0" brushRef="#br0" timeOffset="74661.83">17052 8499 486 0,'0'0'238'16,"0"0"-164"-16,0 0-36 15,0 0 7-15,0 0 3 16,0 0-14-16,54 91-29 16,-27-53 13-16,-2 2-6 0,5 7 8 15,-6-1-8 1,-3 2-1-16,-10 6-7 0,-11 2 4 15,0 8-3-15,-22 9-1 16,-14-1-4-16,-9-2-1 16,-3-7-7-16,1-17-32 15,5-11-40-15,3-19-62 16,12-14-138-16</inkml:trace>
  <inkml:trace contextRef="#ctx0" brushRef="#br0" timeOffset="75477.67">13041 8722 687 0,'0'0'114'16,"0"0"-81"-16,0 0-11 0,0 0 50 15,0 0-14 1,0 0 0-16,7 21-20 0,-11 15-23 16,-11 13-12-16,1 9 0 15,0 9 1-15,11 4 2 16,3 2-6-16,0 2 0 16,0 0-6-16,17-8 4 15,9-4-16-15,10-9-14 16,7-13-20-16,13-12-29 15,7-17-77-15,8-12-190 16</inkml:trace>
  <inkml:trace contextRef="#ctx0" brushRef="#br0" timeOffset="76360.27">17507 8814 758 0,'0'0'59'16,"0"0"-59"-16,0 0-67 15,0 0 1-15,0 0 5 16,0 0-81-16,-87 72-182 16</inkml:trace>
  <inkml:trace contextRef="#ctx0" brushRef="#br0" timeOffset="76594.14">17507 8814 620 0,'-92'-35'122'16,"92"35"-95"-16,0 0-1 15,0 12 65-15,0 2-30 16,14 2-37-16,1-2-13 16,4 0-7-16,-4-3-3 15,3 3 1-15,-3 1-2 16,1 2-2-16,-1-2-25 15,1-1-88-15,-3 0-269 16</inkml:trace>
  <inkml:trace contextRef="#ctx0" brushRef="#br0" timeOffset="77092.58">17920 8650 763 0,'0'0'138'16,"0"0"-94"-16,0 0-10 16,0 0 14-16,0 0-17 15,0 0-10-15,-14 65-13 0,14-29-8 16,0-2 2-16,-3-3-2 16,3 4-3-16,-3-5-5 15,2-4-16-15,1-6 0 16,0-6-43-16,0-4-77 15,0-8-89-15,9-2-334 16</inkml:trace>
  <inkml:trace contextRef="#ctx0" brushRef="#br0" timeOffset="77782.62">18125 8775 613 0,'0'0'99'0,"0"0"-72"15,0 0 13-15,0 0 14 16,0 0-12-16,0 0-12 16,0 72-5-16,0-50-8 15,0 0-13-15,0 2-4 16,2-4-1-16,4-2-3 15,1-4 1-15,2-3-4 16,-5-6-21-16,3-3 18 16,-4-2-13-16,-3 0 13 15,2 0 4-15,2-9 6 16,2-14 0-16,0-3 0 0,2-2-4 16,1 3 6-16,-3 2-2 15,3 5 15-15,-1 6-12 16,-4 2 10-16,5 4-10 15,-2-2-3-15,8 2 1 16,-2 4-7-16,0 2 6 16,3 0-3-16,0 0 3 15,-3 2 5-15,1 12-2 16,-3 0-4-16,-1 2 2 16,4-2-1-16,2-3 7 0,4 3-7 15,0-5-5-15,2-6 4 16,-2 0-12-1,-1-3 2-15,2 0 8 16,-3 0-1-16,1 0-7 0,-7 0 5 16,-3-6 2-16,-1 0 1 15,-6-2 3-15,-2-1 0 16,0-4 3-16,0-1-3 16,0 2 3-16,-8 0-1 15,-5 4 14-15,-6 1 2 16,5 4-9-16,-6 3 13 15,2 0-2-15,2 0-4 16,3 0-16-16,2 8 1 16,2 4-5-16,3-2 4 15,1 0-21-15,5-4-23 0,0 0-18 16,0-2-42 0,0-4-136-16</inkml:trace>
  <inkml:trace contextRef="#ctx0" brushRef="#br0" timeOffset="78172.13">18690 8580 694 0,'0'0'98'0,"0"0"-64"16,0 0 1-16,0 0-31 15,0 0-4-15,0 0 3 16,-22 47-9-16,22-38 5 16,0-3-14-16,9-3-11 15,4-3 0-15,-1 0 0 16,-3 0-4-16,-3-9 18 16,-4 1 12-16,-2 0 5 15,0 3 39-15,0 0-9 16,-2 3 12-16,-6 2-12 15,-2 0 3-15,1 0-11 16,-4 0-13-16,4 0-11 16,-2 2-3-16,2 8 0 0,1-2-7 15,3 0 7 1,5 1-19-16,0-2-43 0,0 2-28 16,0-7-24-16,11-2-108 15</inkml:trace>
  <inkml:trace contextRef="#ctx0" brushRef="#br0" timeOffset="78420.55">18869 8550 708 0,'0'0'104'0,"0"0"-90"15,0 0 39-15,0 0 34 16,-18 146-22-16,0-91-37 0,-2 1-6 15,-3 0-20 1,-3 0 0-16,2-4-4 0,-1-4 2 16,3-2-13-16,0-3-2 15,6-7-14-15,3-4-1 16,3-12 0-16,8-10-55 16,2-8-88-16,0-2-182 15</inkml:trace>
  <inkml:trace contextRef="#ctx0" brushRef="#br0" timeOffset="78764.78">18811 8978 753 0,'0'0'50'0,"0"0"-50"0,0 0 8 15,0 0 29-15,0 0-5 16,0 0-18-16,0 97-7 15,0-92-7-15,2-5 1 16,4 0 0-16,4 0-1 16,-1-2 0-16,7-16 0 15,-1-1 0-15,-1 0 0 16,-3 4-2-16,-5 7 2 16,-4 4-1-16,-2 4 2 15,0 0 3-15,0 0 30 0,-4 0-23 16,-11 0 3-1,-1 8 7-15,3 2 12 0,3-4 0 16,8-1-19-16,0-4-14 16,2 1-24-16,0-2-47 15,0 0-80-15,0 0-272 16</inkml:trace>
  <inkml:trace contextRef="#ctx0" brushRef="#br0" timeOffset="82042.3">8644 9385 506 0,'0'0'136'16,"0"0"-97"-16,0 0-14 16,0 0 36-16,0 0 6 15,0 0-19-15,0 0-5 16,-16-3-23-16,16 3-8 15,0 0-2-15,0 0 7 16,0 0-5-16,0 0-5 16,0 0-2-16,0 0-5 15,0 0 0-15,0 0 5 16,0 0-5-16,5 0-1 0,12 0 1 16,6 0 1-1,-3 0 7-15,-3-1-8 0,6 1 1 16,-5 0 5-16,1 0-3 15,2-3-1-15,-5 3-1 16,1 0 3-16,-1 0 0 16,2 0 0-16,-5 0-2 15,3 0-2-15,-3 0 2 16,2 0-1-16,2 0 0 16,-2 0 0-16,1 0-1 15,-1 0 1-15,1 0 1 16,-3 0-1-16,1 0-1 15,-1 0 1-15,3 0-1 16,-3 0 1-16,-1 0-1 16,3 4 0-16,-4-1 2 15,2-2-2-15,-2 1 0 16,0 0-1-16,3 0 1 0,-1-2 0 16,0 2 0-16,3 1 0 15,0-3 0-15,-1 2 0 16,-3-2 2-16,1 0-2 15,-1 0-2-15,0 0 2 16,-1 1 1-16,1-1-1 16,-1 0-1-16,-1 2 0 15,1 0 2-15,1-2 0 16,-1 2-1-16,1 1 0 16,1-3-1-16,3 0 0 15,0 0 1-15,3 2 0 16,-1-2 0-16,-2 0 0 0,0 2 0 15,-1-2 0-15,-1 0 0 16,-1 0 1-16,3 0 0 16,-2 0-1-16,3 0 0 15,-2 0-1-15,3 0 0 16,-3 0 1-16,-1 0 0 16,-3 0 2-16,-2 0-2 15,0 0 3-15,0 0-7 16,-3 0 3-16,3 0 1 15,1 0 1-15,-2 0-1 16,1 0-1-16,-3 0 1 16,4 0 0-16,-5 0 1 15,3 0-1-15,-4 0 0 0,-2 0 0 16,2 0 2-16,-4 0-4 16,0 0 4-16,0 0 1 15,2 0-3-15,-2 0 0 16,4 0 0-16,2 0 0 15,1 0 0-15,-4 0 0 16,0 0-1-16,0 0 1 16,-3 0 0-16,0 0 0 15,0 0 0-15,0 0 0 16,0 0 3-16,0 0-1 16,0 0 0-16,0 0-2 15,0 0-1-15,0 0 1 16,0 0 1-16,0 0 2 0,0 0-3 15,0 0 0-15,0 0-1 16,0 0 1-16,0 0 0 16,0 0 1-16,0 0 3 15,0 0-4-15,0 0 0 16,0 0-3-16,3 0 3 16,-3 0-1-16,0 0 1 15,0 0 0-15,0 0-1 16,0 0 1-16,0 0 0 15,0 0 2-15,0 0-3 16,0 0 2-16,0 0-2 16,0 0 2-16,0 0 2 15,0 0-3-15,0 0-2 16,0 0 2-16,2 0 0 0,-2 0-3 16,0 0 3-16,0 0 0 15,0 0-3-15,0 0 3 16,0 0 0-16,0 0 0 15,0 0 0-15,0 0 0 16,0 0 0-16,0 0 0 16,0 0 1-16,0 0-1 15,0 0 0-15,0 0-1 16,0 0-2-16,0-2-35 16,0-5-143-16,0 0-529 15</inkml:trace>
  <inkml:trace contextRef="#ctx0" brushRef="#br0" timeOffset="124872.97">15575 11008 675 0,'0'0'64'16,"0"0"-56"-16,0 0 0 15,0 0 32-15,0 0 47 16,0 0-39-16,0 0-24 16,0 0 32-16,0 3-40 15,4-1-10-15,13 0 8 16,8 0 1-16,5-2-6 0,5 0 6 15,2 0-7 1,4 0 12-16,-1 0-14 0,7 0-5 16,-6 0 2-16,-2 0-4 15,-6 0 1-15,-6 0 0 16,-5 0 0-16,1-2 0 16,-4-2-2-16,-1-1-1 15,-8 3 2-15,1 2-10 16,-9 0-3-16,0 0-6 15,-2 0 0-15,0 0-13 16,0 0-10-16,0 0-41 16,0 0-80-16,-11 0-341 0</inkml:trace>
  <inkml:trace contextRef="#ctx0" brushRef="#br0" timeOffset="125389.92">15991 10865 130 0,'0'0'603'16,"0"0"-520"-16,0 0-68 15,0 0 24-15,0 0 40 16,0 0-26-16,-4 0-25 15,4 0-14-15,0 0-13 0,0 0 7 16,0 0-7-16,0 0 0 16,10 0 1-16,13 0 12 15,-1 3-12-15,-1 6 3 16,-4-1-5-16,1 1 3 16,-3-1-4-16,-1-1 1 15,-5-2 0-15,-3-1 0 16,-1 0-1-16,-3-1 1 15,1-2-6-15,-3 1 12 16,0 2-4-16,0 7-1 16,0 4-1-16,0 10 3 15,-16 0 1-15,-7 6-2 16,-1-1 9-16,-2-2-2 16,-1-3-3-16,0-2-5 0,5-3 8 15,1-5-3-15,6-2-1 16,6-5-4-16,4-4-1 15,5-4 1-15,0 0 2 16,0 0-3-16,0 0-9 16,0 0-12-16,0 0-22 15,8-23-50-15,11-4-127 16</inkml:trace>
  <inkml:trace contextRef="#ctx0" brushRef="#br0" timeOffset="128688.74">16854 10722 653 0,'0'0'36'0,"0"0"-36"15,0 0 5-15,0 0 24 16,0 0-2-16,0 0 12 16,0 0 14-16,71-8-29 15,-58 8-16-15,-1 8 4 16,-1 2 0-16,0 2-2 16,-4-2-1-16,-1 0 1 15,1-2-4-15,-3 2-2 16,-2 1-1-16,-2 1 4 0,0 1-1 15,0-1 11-15,0 0-1 16,-4 0 5-16,-11-2-15 16,-1 3-5-16,-2-4 1 15,5-1 0-15,2-2 1 16,4-2-2-16,3 1-1 16,4-5-1-16,0 0 0 15,0 0-3-15,0 0-3 16,0 3 0-16,0 2-9 15,16-1 16-15,5 0 3 16,4-1 0-16,-3-1-2 16,-4 0 1-16,-5-2-1 15,-1 0-1-15,-3 3 0 0,-3-3 0 16,-2 0-3 0,-2 0-9-16,4 0-10 0,-3 0-43 15,2 0-110-15,0 0-364 16</inkml:trace>
  <inkml:trace contextRef="#ctx0" brushRef="#br0" timeOffset="129310.06">17191 10722 724 0,'0'0'80'16,"0"0"-80"-16,0 0 1 15,0 0 32-15,0 0 15 16,0 0-15-16,21 0-25 16,-3 0 3-16,0 0-10 15,-2 0 7-15,0 0-1 0,-1 0-5 16,1 0-1-16,-5 0 0 16,-3 0 2-16,0 0-3 15,-8 0 0-15,0 0 0 16,0 0 2-16,0 0 1 15,0 0-2-15,0 0 10 16,0 0 0-16,0 0-3 16,0 0 4-16,0 0-7 15,0 0 3-15,0 0 0 16,0 0-4-16,0 0 6 16,0 0-9-16,0 4-1 15,0 8 0-15,0 8 0 16,0 12 3-16,0 4 1 0,0 2-4 15,0-2 1 1,0-1-1-16,0-6 2 0,0-7-2 16,0-5-3-16,0-7 2 15,0-6 1-15,0-4-1 16,0 0-3-16,0 0-8 16,0 0-20-16,0 0-28 15,0-4-78-15,-2-6-183 16</inkml:trace>
  <inkml:trace contextRef="#ctx0" brushRef="#br0" timeOffset="129603.3">17207 10882 748 0,'0'0'105'16,"0"0"-105"-16,0 0 0 16,0 0 4-16,0 0 44 15,0 0-14-15,57 0-22 16,-35 0 0-16,0 3-3 16,0 2-1-16,-1-1-8 15,-1 2 5-15,-5-2-4 16,-3 1-1-16,-3-4 0 15,-3 1-5-15,1-2-17 0,-3 0-67 16,-1 0-91-16</inkml:trace>
  <inkml:trace contextRef="#ctx0" brushRef="#br0" timeOffset="132302.56">17608 10721 55 0,'0'0'622'0,"0"0"-544"15,0 0-64-15,0 0 31 0,0 0 38 16,0 0-21-1,2 57-36-15,-2-33 10 0,0 2-17 16,2 2-1-16,-2-2-2 16,0 2-11-16,0-3 0 15,0-3-5-15,0-7-3 16,0-2 3-16,0-5 4 16,0-4-4-16,0-2-6 15,0 0 6-15,0-2-9 16,0 0-1-16,0 0-7 15,0-2 4-15,0-18-9 16,0-11-20-16,0-3 14 0,0-3 15 16,0-1 3-1,13 4-7-15,1 5 13 0,-4 7 3 16,-1 6 0-16,0 8-2 16,-2 4 3-16,2 4-7 15,0 0 7-15,2 0-1 16,2 0-6-16,-4 4 7 15,1 10 0-15,-6 3 8 16,-3 4-1-16,-1 2-5 16,0 2 12-16,-5-1-7 15,-14 2-2-15,3-6-5 16,3-3 1-16,7-8-1 16,2-3 0-16,4 1-5 15,0-3 5-15,0 1-4 16,0 2 2-16,0 0 2 0,15 2 3 15,7-1 0 1,3-1-3-16,4 1 4 0,-2 1-4 16,-3-6 0-16,-3 2 2 15,-6-3-2-15,-4 0 0 16,-7-2-6-16,-4 0 0 16,4 0-45-16,-4 0-34 15,0-4-111-15</inkml:trace>
  <inkml:trace contextRef="#ctx0" brushRef="#br0" timeOffset="132806.63">17920 10555 738 0,'0'0'50'15,"0"0"-50"-15,0 0-10 16,0 0 10-16,0 0 6 16,0 0 12-16,53-4-7 15,-35 4 3-15,-2 0-5 0,-8 4-6 16,-3 6-2-1,-5 0 3-15,0 0-1 0,0 4 4 16,-9 2-6-16,-11 2 1 16,-1 1-2-16,4-5-1 15,3-4-3-15,5-4 2 16,5 1-1-16,4-4 3 16,0-1-2-16,0 2-7 15,0 1 8-15,4 2-4 16,15-2 5-16,0-2-1 15,4-3 2-15,-3 0-1 16,-1 0 0-16,-8 0 4 16,-1 0-4-16,-6 0 1 15,-4 0-1-15,0 0 1 0,0 0 0 16,0 0-1-16,0 0-1 16,0 0-40-16,2 0-132 15,3 3-413-15</inkml:trace>
  <inkml:trace contextRef="#ctx0" brushRef="#br0" timeOffset="134852.87">18227 10747 623 0,'0'0'127'16,"0"0"-105"-16,0 0-16 15,0 0 45-15,0 0-3 16,0 0-15-16,29 0-6 16,-3 0-15-16,6 0 7 15,-4 0-9-15,2 0-10 16,-3 0 2-16,-4 0 4 16,2-3-6-16,0-3 1 15,0 0-3-15,0 0 2 0,-6 1-16 16,-5-1-16-1,-6 5-26-15,-5-3-25 0,-3-3-38 16,0 5-183-16</inkml:trace>
  <inkml:trace contextRef="#ctx0" brushRef="#br0" timeOffset="135122.85">18430 10735 665 0,'0'0'98'0,"0"0"-94"0,0 0 41 16,0 0 51-1,0 0-44-15,0 113-34 0,0-84-4 16,0-6 2 0,2 2-3-16,3-6-2 0,-3-1 0 15,0-5-2-15,-2-5-4 16,1-6-3-16,-1-2-1 15,0 0-1-15,3 0-4 16,-1 0-23-16,1 0-32 16,1-6-87-16,3-13-160 15</inkml:trace>
  <inkml:trace contextRef="#ctx0" brushRef="#br0" timeOffset="136309.54">18713 10872 200 0,'0'0'500'16,"0"0"-437"-16,0 0-57 15,0 0 38-15,0 0 0 16,0 0-20-16,-33 20 5 16,24-2-9-16,4 0-12 15,-2 2-6-15,5-1 5 16,2-3-6-16,0-5-1 16,0 1 2-16,0-1-4 15,0-5 4-15,0 0-4 16,0-5 2-16,0 1 0 0,4-2-18 15,8 0 9 1,5 0-7-16,4-9 8 0,-2-8-6 16,2 1 12-16,-5 5 2 15,-3 3-6-15,-5 1 6 16,0 5 5-16,-8 2-5 16,0 0 17-16,0 0 2 15,0 0-15-15,0 0 5 16,0 0-3-16,2 0 1 15,2 0-7-15,3 2 14 16,1 9-9-16,-1 0 0 16,0 0-5-16,-2 0 1 15,-3 4-1-15,0-6 0 0,-2 0-5 16,0-3 0-16,0-2-13 16,2-4 12-16,-2 0-3 15,0 0 4-15,0 0 5 16,0 0 8-16,0 0-7 15,0 0 8-15,0 0-7 16,0-4-2-16,0-8 0 16,2 0 0-16,5-3-1 15,0 1 1-15,-1 5 1 16,1-1-1-16,-4 2-13 16,6-1-11-16,-3-3-49 15,1 2-40-15,-3-4-199 16</inkml:trace>
  <inkml:trace contextRef="#ctx0" brushRef="#br0" timeOffset="136848.85">18971 10479 781 0,'0'0'49'0,"0"0"-49"15,0 0 0-15,0 0 13 16,0 0 5-16,0 0-8 16,44 0-9-16,-32 0-1 15,-6 0 0-15,-6 9 0 16,0 5 6-16,0 1-3 0,0 7 4 15,-13 0-3 1,-5 2-3-16,3-5-1 0,7-8 0 16,3-2 0-16,5-7 3 15,0-2-7-15,0 0 2 16,0 0 1-16,0 0 1 16,7 0 3-16,10 0 14 15,3 0-16-15,5-4-1 16,-3-8-17-16,0 1-8 15,-4 4-40-15,-8 5-52 16,-5 2-205-16</inkml:trace>
  <inkml:trace contextRef="#ctx0" brushRef="#br0" timeOffset="138192.26">17364 11281 455 0,'0'0'112'0,"0"0"-62"15,0 0-11-15,0 0 34 16,0 0-33-16,0 0-17 16,9-2-12-16,-2 2 28 15,1 0-12-15,3 0-5 0,3 0-6 16,0 0-5-1,1 0 6-15,2 0-7 0,6 0-6 16,3 0 1-16,6 0 1 16,4 0-4-16,2 0 3 15,2 0-5-15,0 0 0 16,3 0 0-16,-3 0 0 16,2 0-5-16,-4 0 5 15,0 0 0-15,-3 0 2 16,1 0-2-16,-2 0 0 15,4 0 0-15,-3 0 0 16,-1 0-4-16,-3 0 4 16,-2 0-1-16,-2 0 1 15,-3 0 0-15,-4 0 0 0,0 0 0 16,-2 0 0 0,0 2 0-16,2 2 2 0,-5 0-2 15,3-1 0-15,-5 1-1 16,-1-3 2-16,-3 2-1 15,-1-2 0-15,-1 2 0 16,-2-3 0-16,-3 0 2 16,-2 1-2-16,2-1 0 15,-2 0 3-15,0 0-2 16,0 0-1-16,0 0 3 16,0 0 1-16,0 0-8 15,0 0-5-15,0 2-47 16,-4 2-113-16</inkml:trace>
  <inkml:trace contextRef="#ctx0" brushRef="#br0" timeOffset="141222.78">17247 11530 596 0,'0'0'129'16,"0"0"-87"-16,0 0-3 15,0 0 29-15,0 0 3 0,0 0-18 16,0 0-16-16,-37 18-13 16,24-2-14-16,-3 4-3 15,1 4 10-15,-1 3-9 16,3-3-7-16,2 3 1 16,1-1-2-16,1 2 0 15,3-3 1-15,4-3-2 16,2-2-4-16,0-2-5 15,0-4 2-15,0 0-2 16,13-4-11-16,5-4-8 16,7-6 2-16,4 0 10 15,7-9 11-15,1-18-16 0,-3 1 4 16,-5 4 4-16,-9 2-5 16,-7 8 15-16,-9 6 7 15,-4 2-3-15,0 0 12 16,0 2 14-16,-4-2-20 15,-13 4 15-15,-4 0-8 16,1 0-3-16,-3 0 12 16,6 0-12-16,-1 10-7 15,3 1 1-15,0 3-3 16,3 3-1-16,3-4 0 16,2 1 0-16,0 0-4 15,2-3-16-15,5-1-23 16,0-2-50-16,0-6-40 0,0-2-113 15,17 0-170-15</inkml:trace>
  <inkml:trace contextRef="#ctx0" brushRef="#br0" timeOffset="141618.57">17498 11644 527 0,'0'0'169'0,"0"0"-134"0,0 0-16 15,0 0 44-15,0 0 17 16,0 0-17-16,0 16-36 16,0 0 0-16,0 1-16 15,0 0-5-15,-6 3-3 16,1 1-2-16,0-7 2 15,-1 1-3-15,3-4-1 16,1-4 1-16,2-3-2 16,0 1 1-16,0-3-2 15,0 0-2-15,0 1-2 16,9-1 5-16,10-2-3 16,7 0-5-16,1 0-6 15,0 0 5-15,-7-7-1 16,0 0-1-16,-8 3-1 15,-3 3-9-15,-4-2-5 0,-2 2-23 16,-3-3-12-16,0 0-58 16,0-2-226-16</inkml:trace>
  <inkml:trace contextRef="#ctx0" brushRef="#br0" timeOffset="141743.54">17498 11644 487 0</inkml:trace>
  <inkml:trace contextRef="#ctx0" brushRef="#br0" timeOffset="141918.87">17498 11644 487 0,'87'36'329'0,"-87"-36"-267"0,0 0-57 0,0 0 40 0,0 6 4 16,0 16-10-16,0 7-23 15,0 2-5-15,0 3-3 16,0 4-2-16,0 1-3 15,0-3 1-15,2-4-3 16,0-6-1-16,1-6 0 16,-1-3-1-16,-2-8 1 15,2-5 0-15,0-4-5 16,-2 0-20-16,1 0-19 16,-1 0-27-16,0-10-145 15</inkml:trace>
  <inkml:trace contextRef="#ctx0" brushRef="#br0" timeOffset="144384.1">17980 11636 582 0,'0'0'130'16,"0"0"-104"-16,0 0 19 0,0 0 50 15,0 0-20 1,0 0-47-16,0-1-5 0,0 1 3 16,0 0-4-16,0 9-17 15,0 18 14-15,1 2-5 16,2 6-8-16,-1-2-3 16,0 0-1-16,-2-5 0 15,3-6-1-15,-3-4-1 16,2-8 0-16,-2-2 0 15,0-4-10-15,0-4-12 16,0 0-17-16,2 0-24 16,-2 0-47-16,0 0-34 0,0-2-48 15,0-15-259 1</inkml:trace>
  <inkml:trace contextRef="#ctx0" brushRef="#br0" timeOffset="144688.2">17995 11633 69 0,'0'0'426'16,"0"0"-406"-16,0 0-20 15,0 0 0-15,0 0 3 16,0 0 10-16,72-39 46 16,-51 39-15-16,0 0-15 0,-1 0 19 15,-3 2-32-15,-3 10 1 16,-3 2-4-1,-7 2 24-15,-4 0-17 0,0 1 4 16,0-2-1-16,0-1-14 16,-10-2 5-16,-4-3-2 15,3-4-3-15,-2 2-6 16,-1-5-3-16,2 2-11 16,2-4-33-16,0 0-31 15,4 0-65-15,2 0-103 16</inkml:trace>
  <inkml:trace contextRef="#ctx0" brushRef="#br0" timeOffset="147332.19">18352 11809 141 0,'0'0'103'15,"0"0"-8"-15,0 0-44 16,0 0 0-16,0 0-12 16,0 0-13-16,0-2 24 15,0 2 3-15,0 0-11 0,0 0 3 16,0-2-15-16,0 2-2 16,0 0-18-16,0 0-3 15,0 0 18-15,0 0-4 16,-2 0-2-16,2 0 2 15,0 0-8-15,-3 0-3 16,1 0 6-16,-2 0-10 16,0 0-2-16,-2 0 1 15,2 0 2-15,-2 0-5 16,-5 2-2-16,1 5 0 16,-1 2 0-16,4 1 0 15,1-3 0-15,3-1 0 16,-1 1-4-16,2 0 3 0,0 5 1 15,2-5-4-15,0 3 2 16,0-2 2-16,0 0-1 16,0 0 1-16,0-3 0 15,2 0-2-15,7-5-2 16,0 2 2-16,2 0 2 16,3-2-1-16,1 0-1 15,2 0-23-15,3 0-5 16,0-6-23-16,-1-4-20 15,-6 0-149-15</inkml:trace>
  <inkml:trace contextRef="#ctx0" brushRef="#br0" timeOffset="148254.13">18503 11811 385 0,'0'0'134'15,"0"0"-61"-15,0 0-41 16,0 0 59-16,0 0-20 15,0 0-15-15,0 0-19 16,-6 0 11-16,6 0-24 16,0 0-12-16,0 0-4 15,0 0-2-15,0 1-4 0,0 6 0 16,0 3 4-16,0-2 0 16,0 4-3-16,0-1 4 15,0 1-6-15,0 3 1 16,0-4-2-16,0 2 0 15,0-3 0-15,0-4 2 16,0-3-2-16,0 2 0 16,0-5 0-16,0 0-2 15,2 0 4-15,-2 0-1 16,0 0 2-16,0 0-3 16,0 0 0-16,0 0 1 15,0 0 0-15,2 0-1 16,-2 0 0-16,0 0-1 0,0 0 1 15,0 0-5-15,0 0 0 16,0 0-1-16,0 0 3 16,2 0-1-16,-2 0-4 15,0 0 3-15,0 0 3 16,0-5-4-16,0-4 5 16,3-1 0-16,-1-4-2 15,2 2-2-15,0-1 0 16,3-2-3-16,2 4 0 15,-2 4 1-15,1-1-6 16,2 3 2-16,-1 2 2 16,1-1 2-16,0 1 2 0,-1 1-17 15,-5 2 20 1,0 0-4-16,-1 0 2 0,-3 0 4 16,2 0 0-1,-2 0 0-15,0 0 0 0,0 0 0 16,0 0 8-16,0 0-3 15,3 0 1-15,-3 0 3 16,0 0-9-16,0 0-1 16,0 0-31-16,0 0-74 15,0 0-251-15</inkml:trace>
  <inkml:trace contextRef="#ctx0" brushRef="#br0" timeOffset="161590.84">14854 12119 638 0,'0'0'181'0,"0"0"-150"15,0 0-31-15,0 0 0 16,0 0 11-16,0 0 14 16,0 0-8-16,0 0-5 15,54 0 1-15,-30 0 16 16,3 7-19-16,2 3-5 0,2 4 0 16,-2 2-1-16,2 0-3 15,-1 2 9-15,3 0-1 16,-2 2-5-16,-2 0-4 15,-5-2 0-15,0-1 0 16,-2-5 4-16,-7-1-5 16,-1-2 1-16,-6-2-1 15,-1-2 1-15,-3 0 0 16,-2-1 5-16,0 1-10 16,-2-5 8-16,2 3-6 15,1-1-8-15,-3 0-5 0,0-2-16 16,0 2-48-1,0-2-49-15,0 0-105 0</inkml:trace>
  <inkml:trace contextRef="#ctx0" brushRef="#br0" timeOffset="162292.75">15318 12218 620 0,'0'0'157'15,"0"0"-118"-15,0 0-34 0,0 0 16 16,0 0 15-16,0 0 6 16,-2-6-30-16,2 3-5 15,0 3-5-15,0 0-1 16,0 0-1-16,0 0-4 15,0 0 4-15,0 0 0 16,0 0 1-16,0 0 2 16,0 0-2-16,0 0-1 15,0 0 15-15,0 0-4 16,0 0 7-16,0 0-9 16,0 0 13-16,0 0-8 15,0 0 7-15,0 0-12 16,0 0-1-16,0 0-4 15,0 0-4-15,0 0 0 16,0 12-1-16,10 7-1 0,4 5 1 16,-1-4 1-16,1-2 3 15,-5-2-3-15,-1-4-1 16,-2-3 0-16,2-4 0 16,-3-1 1-16,-3-1-1 15,0-3-3-15,-2 3 1 16,0-3 3-16,0 0 0 15,0 0 0-15,0 0 2 16,0 0-1-16,0 0 2 16,0 0-3-16,0 2 8 0,0 5-1 15,-13 1-4 1,-12 1-3-16,-1 3 0 0,-7 0-2 16,5 0 2-16,1 2 0 15,1-3 0-15,5-2 0 16,3-2 0-16,10-4 0 15,3-1 0-15,3-2-1 16,2 0-1-16,0 0 2 16,0 0-1-16,0 0-6 15,0 0 3-15,0 0-11 16,0 0-21-16,0 0-16 16,0 0-76-16,2 0-103 15</inkml:trace>
  <inkml:trace contextRef="#ctx0" brushRef="#br0" timeOffset="164849.88">15791 12559 714 0,'0'0'112'0,"0"0"-98"16,0 0 15-16,0 0 31 15,0 0-18-15,0 0-11 16,0 0-19-16,0 14-6 16,0 9 7-16,0 8 1 15,1-1-8-15,2-2-6 16,-1-4 0-16,3-2 0 16,-5 0 1-16,2-5 0 15,-2-6-1-15,0-1 1 16,0-5-1-16,0-4 1 15,0-1-3-15,0 0 1 0,0 0-9 16,2 0-13-16,0 0-8 16,2-13-1-16,6-4 3 15,3-4-8-15,3-2 6 16,1 7 12-16,-2 6 5 16,4 2 7-16,-1 6-5 15,-1 2-3-15,1 0 4 16,-2 0 6-16,2 4 5 15,-7 10 2-15,-4 0 3 16,-3 0 5-16,-4-1 12 16,0 2 1-16,-8-1 7 15,-13-2-16-15,-1 2 7 0,-1-6-4 16,4 1-12 0,-4-4-2-16,6-3 4 0,1-2-4 15,3 0-3-15,1 0-12 16,3 0-20-16,7-4-33 15,2-3-6-15,0-3-52 16,2-1-75-16</inkml:trace>
  <inkml:trace contextRef="#ctx0" brushRef="#br0" timeOffset="165291.67">16256 12719 693 0,'0'0'134'16,"0"0"-115"-16,0 0-18 15,0 0 12-15,0 0 4 16,0 0-16-16,5 0-1 15,8 2 18-15,3-2-11 16,-6 0-4-16,0 0-2 16,1 0-2-16,-5 0 2 15,0 0 2-15,0 0-3 16,1 0-18-16,-1 0-40 16,3 0-28-16,-5 0-118 15</inkml:trace>
  <inkml:trace contextRef="#ctx0" brushRef="#br0" timeOffset="165587.26">16256 12719 689 0,'-18'82'90'16,"18"-82"-88"-16,0 0 6 15,0 3 50-15,0-2-25 16,2 1 4-16,12 0-21 16,1 0-9-16,-1 1-2 15,1-1-4-15,-1-2-1 0,-2 2 0 16,1-2-1-16,-4 1-1 16,-1-1 4-16,2 0-4 15,-2 0-9-15,3 0-24 16,1 0-46-16,-1-3-51 15,0-9-346-15</inkml:trace>
  <inkml:trace contextRef="#ctx0" brushRef="#br0" timeOffset="168479.58">16722 12535 54 0,'0'0'754'0,"0"0"-679"15,0 0-67 1,0 0 26-16,0 0 14 0,0 0-5 16,0 15-26-16,0 6 6 15,0-1-7-15,0-1-15 16,2 2-1-16,3-5 0 15,-2 2 2-15,-1-3-1 16,-2-8-1-16,2 1-1 16,-2-6 1-16,0 1 0 15,0-3 0-15,0 0-2 16,0 0-3-16,0 0-7 16,0 0 10-16,0 0-11 15,0-17-12-15,0-5-10 0,0-5 16 16,0 0 7-16,0-4-2 15,0 3 3-15,0 5 5 16,8 1-6-16,6 4-3 16,2 4 4-16,0 1-8 15,0 5-3-15,3 2 18 16,-4 6-7-16,1 0 10 16,-3 0-4-16,-1 0 4 15,-6 0 1-15,-3 6-2 16,-1 6 2-16,-2-2 4 15,0 3 5-15,0 3 1 16,-9-2 2-16,-5 0-7 16,-1-2 0-16,3-1 2 15,2-1-4-15,-1 1 1 0,-1-5-2 16,6-1 0-16,1 0-2 16,1-1 0-16,4-4 0 15,0 0-8-15,0 3 7 16,0-3-1-16,0 3-5 15,0-1 7-15,9 2 2 16,1-2 3-16,2 1 5 16,-3 0-6-16,-1-1 3 15,0 0 6-15,-2 2-5 16,-1 0-2-16,-1 2-4 16,-3-3 7-16,2 2 0 15,2-2-4-15,-3 4 1 0,0-2-5 16,1-2 1-16,-3 1-2 15,2-2 0-15,0 0 1 16,3 1 4-16,-3 0-5 16,4 3-4-16,-4-3 4 15,3 0 4-15,-4 1-4 16,3-2 0-16,-2 0 0 16,0 0 0-16,-2-2 0 15,2 2 0-15,1-2 1 16,-3 0 0-16,0 0-1 15,2 0 3-15,-2 0 0 16,0 0 1-16,0 0 12 16,0 0-4-16,0 0 1 0,0 0-5 15,0 0 2 1,0 0 7-16,0 0 1 0,0 0-7 16,0 0 2-16,0 0-6 15,0 0-6-15,0 0 1 16,2 0-4-16,-2 0-4 15,0 0 1-15,2 0-2 16,-2 0 2-16,0 0-5 16,0 0 3-16,0 0 4 15,0 0-3-15,0 0 6 16,0 0 5-16,0 0-5 16,0 0-4-16,0 0 4 15,0 0 5-15,0 0-5 16,0 0 0-16,0 0 0 15,0 0-1-15,0 0 1 0,0 0 0 16,0 0-4-16,0 0 4 16,0 0 0-16,0 0 2 15,0 0-4-15,0 0 2 16,0 0 0-16,0 0-1 16,0 0 2-16,0 0-1 15,0 0 4-15,0 0-4 16,0 0-4-16,0 0 3 15,0 0-15-15,0 0-24 16,0 0-43-16,0 0-212 16</inkml:trace>
  <inkml:trace contextRef="#ctx0" brushRef="#br0" timeOffset="169702.7">17130 12398 579 0,'0'0'103'0,"0"0"-79"16,0 0 22-16,0 0-11 15,0 0-12-15,0 0 10 16,37 2-12-16,-16-2-12 15,-2 0 2-15,0 0-3 16,-4 0 11-16,1 0-12 16,-6 0 4-16,3 0-9 0,-5 0-1 15,-1 0-1-15,-3 2 4 16,2-2-5-16,-4 0 1 16,2 0-3-16,0 0-7 15,-1 0-34-15,1 0-37 16,-4 0-79-16,0 0-283 15</inkml:trace>
  <inkml:trace contextRef="#ctx0" brushRef="#br0" timeOffset="170086.11">17226 12416 684 0,'0'0'130'0,"0"0"-123"0,0 0 42 15,0 0 37-15,0 0-32 16,0 0-24-16,-2 14-23 16,2 4-4-16,0 9 13 15,0 2-12-15,6 0-3 16,1 0-1-16,-3 0 1 15,2-3 0-15,-5-2-1 16,2-2 0-16,-3-5 0 16,0-6 0-16,0-5 0 15,0-3 2-15,0-3 1 0,0 0-1 16,0 0-2-16,0 0 0 16,0 0-1-16,0 0-11 15,0 0-22-15,2 0-19 16,2 0-24-16,3 0-96 15,5 0-133-15</inkml:trace>
  <inkml:trace contextRef="#ctx0" brushRef="#br0" timeOffset="171021.81">17511 12589 556 0,'0'0'155'0,"0"0"-119"16,0 0 14-16,0 0 30 15,0 0-14-15,0 0-24 16,-12 0-10-16,9 0-19 16,-4 7-3-16,-2 4-9 15,0 4-1-15,3 2 4 16,-1-1-4-16,0-3 0 16,4-1-1-16,2 1 0 0,1-3-1 15,0 1 1 1,0-6-6-16,0 2-5 0,0-4 3 15,0-1-16-15,1-2 8 16,14 0 4-16,-2 0-4 16,5 0-15-16,-1-10 1 15,-1-2 11-15,-3 0 10 16,-4 2 7-16,-2 3 2 16,-4 2 1-16,1 3 1 15,-2 0 12-15,-2 2 0 16,0 0 19-16,0 0-7 15,0 0-24-15,0 0 7 16,0 0 5-16,0 0-6 16,0 0-5-16,4 0-1 15,0 2-1-15,2 5 10 0,-4 4-9 16,0-2-1-16,0 0-3 16,0 1 3-16,0-3-11 15,-2 5 3-15,0-7-10 16,3-1-1-16,-3-4 5 15,0 0-2-15,0 0 8 16,2 0 8-16,-2 0 0 16,2 0 1-16,0-8 5 15,2-5-6-15,4-1-3 16,-2-1 3-16,5-2 4 16,1 5-4-16,-3-1-1 15,-1 3 0-15,3 2-4 0,-6 2 10 16,0 4-7-1,-3 2 2-15,-2 0-2 0,0 0-2 16,0 0-2-16,2 0 5 16,2 0-9-16,-2 0-1 15,0 0-56-15,1 0-80 16,-3 0-320-16</inkml:trace>
  <inkml:trace contextRef="#ctx0" brushRef="#br0" timeOffset="171986.87">16903 12939 528 0,'0'0'257'16,"0"0"-203"-16,0 0-46 16,0 0 14-16,0 0 28 15,0 0-41-15,0 0-4 0,18 0 11 16,4 0 2-1,1 0-8-15,7 0-1 0,3 0-4 16,4 0 5-16,-2 0 1 16,1-2-5-16,-1 1-2 15,0-1-4-15,2-2 2 16,1 1-2-16,4 1-2 16,-2 0 1-16,1 1 1 15,-8 1 0-15,-4 0-1 16,-4 0 1-16,-9 0 0 15,1 0 0-15,-4 0-1 16,-2 0 1-16,-1 0 0 16,2 0 1-16,-2 0 0 0,-4 0-1 15,-1 1 1 1,-1 1-1-16,-4-2 0 0,2 0 0 16,-2 0 3-16,0 0 6 15,0 0 1-15,0 0-3 16,0 0-4-16,0 0-3 15,0 0-20-15,-15 0-44 16,-9 0-101-16,5 0-424 16</inkml:trace>
  <inkml:trace contextRef="#ctx0" brushRef="#br0" timeOffset="174636.8">17097 13191 821 0,'0'0'119'15,"0"0"-102"-15,0 0-4 16,0 0 37-16,0 0-19 16,0 0 4-16,-22-9-2 15,14 9-23-15,3 0 1 0,-3 0-9 16,0 0 3-16,-1 0-5 16,-3 2-3-16,1 10-1 15,3-3 4-15,0 4-11 16,6-1-2-16,2 2 1 15,0 3-6-15,0-2 6 16,5 0-9-16,13-1-1 16,4-3 0-16,1 2-2 15,0-1 8-15,-3-2 6 16,-1 2 5-16,-6 2 0 16,-5 4 2-16,0 0 3 15,-8 4 1-15,0-2 0 16,0 1 7-16,-8-1 4 0,-11-3 4 15,-3-3 4-15,-3-2 0 16,2-5-18-16,6-6 7 16,5-1-2-16,8 0 10 15,2-8-17-15,2-18-6 16,0-11-18-16,14 0 7 16,13-3 11-16,-4 4-14 15,0 7 0-15,-3 7 15 16,-7 3 3-16,1 2 1 15,-5 6 0-15,-3 2-3 16,-3 7 4-16,-1 1 4 16,-2 1-4-16,0 0 0 15,0 0 0-15,0 0 11 0,0 0-2 16,0 0-3-16,0 0-3 16,0 0-2-16,0 0 2 15,0 0 1-15,0 0 7 16,0 0-7-16,0 0-1 15,0 0-3-15,0 0-4 16,0 0 2-16,0 0-11 16,0 0-12-16,2 0-51 15,0 0-170-15</inkml:trace>
  <inkml:trace contextRef="#ctx0" brushRef="#br0" timeOffset="176822.85">17458 13200 528 0,'0'0'166'0,"0"0"-145"15,0 0-3-15,0 0 50 16,0 0 24-16,0 0-36 16,0-4-19-16,0 4-9 15,0 0-7-15,0 0 1 16,0 0-7-16,0 0-2 16,0 0-11-16,1 22 1 15,5 4 8-15,2 6 6 16,-1 4-6-16,-3 3-10 15,-1-1 7-15,-3-2 2 16,0-4-6-16,0-6-1 16,0-10-2-16,0-7 0 15,0-2-1-15,0-5 0 0,0 1-6 16,0-3-18-16,0 0-9 16,0 0-6-16,0 0-22 15,0-12-88-15,-3-15-108 16,-3-4-251-16</inkml:trace>
  <inkml:trace contextRef="#ctx0" brushRef="#br0" timeOffset="177128.32">17459 13182 563 0,'0'0'86'0,"0"0"-86"0,0 0 0 16,0 0 13-1,0 0 27-15,0 0-12 0,95-58 6 16,-78 58-6-16,-1 0-6 16,-4 2-2-16,-1 10-6 15,-5 4-3-15,-1 1 3 16,-3-2 4-16,-2 2 10 16,0-2-4-16,-2 1-15 15,-11-1 0-15,-1-3-2 16,-1-5-5-16,1 0 0 15,3-2 0-15,1-2-2 16,6-3-5-16,-2 0-25 16,6 0-35-16,-3 0-16 0,3 0-125 15</inkml:trace>
  <inkml:trace contextRef="#ctx0" brushRef="#br0" timeOffset="178244.59">17719 13389 480 0,'0'0'138'0,"0"0"-75"0,0 0 4 16,0 0 10-16,0 0-25 16,0 0 11-16,-5 0-31 15,5 0-6-15,-4 3-18 16,0 14-6-16,-2 4-2 16,2-1 0-16,4 1 2 15,-2-4 0-15,2-6-4 16,0-2-2-16,0-2 3 15,0-5-1-15,0 1-11 16,0-3-5-16,0 0-2 16,5 0-1-16,12 0-4 0,6-21 9 15,4-2 0-15,-8 6 8 16,-4-1 3-16,-3 10 5 16,-5 0-1-16,0 1 1 15,-5 2 3-15,2 1 12 16,-4 4 6-16,0 0-4 15,0 0-5-15,0 0-3 16,0 0 0-16,0 0-2 16,3 0 7-16,-1 0-13 15,4 4 8-15,4 8-4 16,-4 0-1-16,1 4-1 16,-1-2-1-16,-1-2-2 15,-3-2-1-15,3-6-3 0,-3 0-5 16,-2-4 2-16,0 0 5 15,0 0 1-15,0 0 1 16,0 0 1-16,0 0 6 16,0 0 0-16,0 0 12 15,0-4-16-15,0-10-3 16,0-8-1-16,4 0-1 16,3 0-2-16,2 4-2 15,-2 6 0-15,-3 1 3 16,1 10 0-16,-5 1 2 15,2 0-2-15,2 0-23 16,3 0 6-16,-2 0-19 16,6 0-88-16,-5 0-222 15</inkml:trace>
  <inkml:trace contextRef="#ctx0" brushRef="#br0" timeOffset="198913.85">12122 14432 493 0,'0'0'323'16,"0"0"-282"-16,0 0-39 16,0 0 1-16,0 0 63 15,0 0-22-15,0 0-14 16,0 0-7-16,0 0-2 16,0 14 1-16,0 2 4 15,0 2-7-15,0-1-10 16,0 8 3-16,0 1-9 15,-4 4-2-15,3 2-1 16,-4-6 1-16,3 0-1 0,-1-4 0 16,3-3-14-16,0-5-18 15,0-5-5-15,0-5-36 16,0-4-32-16,0 0-83 16,0 0-241-16</inkml:trace>
  <inkml:trace contextRef="#ctx0" brushRef="#br0" timeOffset="199688.57">12201 14600 558 0,'0'0'130'0,"0"0"-94"0,0 0 3 15,0 0 20-15,0 0-10 16,0 0-26-16,-9 82-18 15,9-70-5-15,3-6 0 16,8 2 4-16,0-4-4 16,0-4-5-16,3 0-5 15,-1 0 2-15,3 0-3 16,-1 0 3-16,1-8 2 16,-3-10-3-16,-1 0 8 15,-8 0 0-15,-2 4 1 16,-2 2 0-16,0 2 13 15,0 6 9-15,-11-5-3 0,-3 6 8 16,2 3-9 0,0 0-7-16,1 0-6 0,7 0-4 15,2 0 7-15,2 0-8 16,0-2 0-16,0-2-18 16,0-1-2-16,15-2 9 15,14-3 10-15,2 2 1 16,0 1-1-16,-5 6 1 15,-6 1-1-15,-1 0 0 16,-5 0-1-16,-4 0-2 16,1 4 2-16,-6 8 2 15,-2 0 1-15,-1 4-1 16,-2 0 0-16,2 3-1 16,0-7 0-16,0 1 0 0,0-3-6 15,5 1 6-15,-1-6-4 16,8 2-17-16,-1-4-13 15,5-1 17-15,0-2-2 16,0 0 8-16,0 0 0 16,-3 0-11-16,1 0 3 15,-3-5 5-15,-4-7 11 16,3-3 4-16,-6 1-1 16,-4-3 5-16,0 8-3 15,-2-1 20-15,0 6 10 16,0-2 20-16,-2 2-19 15,-11 4-7-15,-1 0-3 16,-1 0-4-16,-3 0-6 0,2 0 4 16,1 1-13-16,2 8 1 15,0 1-3-15,6 3-1 16,-2-8 0-16,5 2-11 16,4 6-26-16,0-3-42 15,0-6-60-15,8-4-421 16</inkml:trace>
  <inkml:trace contextRef="#ctx0" brushRef="#br0" timeOffset="200206.35">12881 14601 593 0,'0'0'168'0,"0"0"-138"15,0 0-4-15,0 0 29 16,0 0 3-16,0 0-39 15,-22 67-17-15,22-55-2 0,0-1 0 16,0-4 0 0,0-1-1-16,0-2 1 0,0-4-1 15,0 0-8-15,0 0 0 16,7 0 4-16,2 0-21 16,4 0 24-16,-2-4-3 15,3-9-4-15,-6 1 4 16,-1 1-4-16,-5-1 9 15,-2 6 1-15,0-4 11 16,0 6 11-16,0 1 2 16,-9 3-15-16,-6 0 17 15,-1 0-22-15,-1 0-4 16,-1 0 2-16,2 12-1 16,5 1 1-16,2 1-6 0,5 0-5 15,4 0-42-15,0-2-41 16,0-7-32-16,4-5-171 15</inkml:trace>
  <inkml:trace contextRef="#ctx0" brushRef="#br0" timeOffset="200676.87">13133 14636 407 0,'0'0'273'15,"0"0"-209"-15,0 0-37 16,0 0 40-16,0 0-16 15,0 0-15-15,-11 78-35 16,11-66 2-16,0 1 0 16,0-3 0-16,0-7-3 15,0 3 0-15,3-3 0 16,1-3-3-16,2 0 6 0,6 0-6 16,-1 0-1-16,4-12 4 15,-1-7 0-15,-3-3 0 16,-5 5 0-16,0 2 0 15,-6 3 2-15,0 6 4 16,0 0 9-16,-3-1 1 16,-15 7-6-16,-4 0-5 15,-4 0 0-15,5 0-5 16,2 0 0-16,5 7 0 16,0 5-16-16,5 4-107 15,7-2-219-15</inkml:trace>
  <inkml:trace contextRef="#ctx0" brushRef="#br0" timeOffset="201323.17">13482 14691 776 0,'0'0'103'0,"0"0"-93"16,0 0 20-16,0 0 19 15,0 0-4-15,0 0-31 16,0 7-8-16,17-2-5 0,7 0-1 16,1-1 0-1,6-4-1-15,7 0-17 0,4 0-60 16,3-14-151-16</inkml:trace>
  <inkml:trace contextRef="#ctx0" brushRef="#br0" timeOffset="202535.67">14252 14478 587 0,'0'0'121'15,"0"0"-81"-15,0 0-5 16,0 0 8-16,0 0-25 0,0 0 7 16,-36 0 3-16,28 0 11 15,-1 12-34-15,-2 6 0 16,-3 3-5-16,1 2 1 15,2 0-1-15,2-2 0 16,3-3-1-16,3-6 1 16,3-2-9-16,0-1 1 15,0-4-10-15,0-5-1 16,0 0-22-16,11 0 10 16,5 0 20-16,6-5 7 15,0-7-3-15,1-3 4 16,-5 4-13-16,-6-2 12 15,-1 6 0-15,-2-5 1 16,1 7 3-16,-4-1 0 16,-4 0 0-16,4 2 4 0,-2-4-3 15,2 2-1-15,3 0 0 16,0-4-8-16,0 3 8 16,-2 6 4-16,-3 1-1 15,-2 0 9-15,0 0-9 16,-2 0 7-16,0 0 12 15,0 0 6-15,0 0-7 16,0 0 7-16,0 0-5 16,0 0-6-16,0 0-5 15,0 1-2-15,3 16 4 16,-2 3 4-16,-1 4-14 16,0-2 5-16,0 0-8 0,0-2 0 15,0-4-1-15,0-2 0 16,0-4 3-16,0-1-3 15,0-9 0-15,0 3 0 16,0-3-3-16,0 0 2 16,0 0-20-16,0 0-12 15,6 0-43-15,-1 0-33 16,9-8-94-16,5-10-328 16</inkml:trace>
  <inkml:trace contextRef="#ctx0" brushRef="#br0" timeOffset="203173.93">14589 14454 518 0,'0'0'189'0,"0"0"-124"16,0 0-19-16,0 0 9 0,0 0 0 16,0 0-38-16,-9 17-6 15,5-3 6-15,-1 1-4 16,-2 1 10-16,0 2-22 15,1 0 4-15,-2-4-3 16,0 0 1-16,2 0 11 16,1-7-8-16,3 6-6 15,0-7 0-15,-1 0 1 16,3 1 2-16,0-7-6 16,0 3-1-16,0-3 4 15,0 0-2-15,0 0 0 16,0 0 1-16,0 0-4 15,7 2 5-15,8 0-5 0,-1-2-1 16,0 2 0 0,4-2 0-16,0 3 0 0,-4-3-5 15,3 5 10-15,-6-1-1 16,-3 0-5-16,-4-3-2 16,-1-1 9-16,-3 0-4 15,0 0 4-15,0 0 0 16,0 3 2-16,2-3-2 15,-2 0 0-15,0 2 0 16,0-2 0-16,0 0 1 16,0 0-1-16,0 0 0 15,0 0-6-15,0 0 1 0,0 0-14 16,0 0-17 0,0 0-37-16,0 0-92 0,0 0-482 15</inkml:trace>
  <inkml:trace contextRef="#ctx0" brushRef="#br0" timeOffset="203744.51">14657 14543 613 0,'0'0'158'0,"0"0"-110"16,0 0 6-16,0 0 30 16,0 0-35-16,0 0-22 15,-8 55-2-15,6-31-15 16,0 4-6-16,2-6-4 16,-2 0-1-16,2-2 1 15,-3-2 0-15,1-1 1 16,-2-5-1-16,1-3 0 15,1-4 0-15,2-1-5 0,0-4-19 16,0 0-36-16,0 0-54 16,0 0-250-16</inkml:trace>
  <inkml:trace contextRef="#ctx0" brushRef="#br0" timeOffset="204337.76">14805 14497 679 0,'0'0'84'0,"0"0"-78"15,0 0 1-15,0 0 47 16,0 0-27-16,0 0-27 0,18 0 5 16,2 5 12-16,4-3-2 15,-1 0-11-15,-4-2 1 16,-3 6-5-16,-2-6 2 16,-5 0-6-16,-5 0 10 15,-4 0-6-15,0 4 0 16,0-4 13-16,0 1 5 15,0 2 0-15,0 6-7 16,0 2 0-16,0 7-2 16,0 6 1-16,0 4-5 15,-6 2-3-15,-6 2-1 16,1-4-1-16,-3 2-1 0,3-6 0 16,1-3-5-1,-1-6-4-15,1-5-11 0,4-3-5 16,2-7-45-16,-4 0-26 15,5 0-194-15</inkml:trace>
  <inkml:trace contextRef="#ctx0" brushRef="#br0" timeOffset="204569.89">14836 14650 642 0,'0'0'130'0,"0"0"-115"0,0 0 8 16,0 0 36 0,0 0-1-16,0 0-32 0,47 6-16 15,-25 0-1-15,-2 0-9 16,4-2-1-16,-2-2-1 16,-4-2-3-16,2 0-11 15,0 0-10-15,-3 0-57 16,-1-2-205-16</inkml:trace>
  <inkml:trace contextRef="#ctx0" brushRef="#br0" timeOffset="204928.32">15195 14529 736 0,'0'0'216'0,"0"0"-176"16,0 0-37-16,0 0 14 15,0 0 33-15,0 0-25 16,0 55-6-16,0-32 4 15,0 3-2-15,0-7-10 16,0 8-10-16,0-3 1 0,0-5 0 16,0-2 0-1,0-7-2-15,0-2-2 0,0-7 0 16,0 2-1-16,0-3-10 16,0 0-29-16,0-3-51 15,-6-15-193-15</inkml:trace>
  <inkml:trace contextRef="#ctx0" brushRef="#br0" timeOffset="206551.74">12502 15008 440 0,'0'0'62'16,"0"0"-55"-16,0 0 39 15,0 0 44-15,0 0-9 16,0 0-45-16,0-5-33 16,8 5 1-16,5 0-4 15,4 0 36-15,2 0-14 16,7 0-10-16,1 0 5 16,1 0-3-16,8 0-3 15,-2 0-3-15,1 5 13 16,4-5-10-16,-4 0-5 15,3 0-6-15,2 0 10 16,3 3-7-16,1-1 2 16,3 0-4-16,-1-2 0 15,2 0 0-15,-6 0 2 0,1 0-2 16,-4 0 1-16,-1 0 1 16,-3 0-1-16,2 2 3 15,-4 6-5-15,1-6 6 16,-3 2-4-16,2-2 1 15,0-1 0-15,3-1-2 16,-2 0-1-16,3 0 0 16,-1 0 0-16,-4 0 1 15,-1 0-1-15,-4 0 0 16,-6 3 0-16,2 3-1 16,-3-6 1-16,0 4 0 0,2-4 0 15,1 0 0-15,-1 2 1 16,0-2-1-16,0 0-1 15,-1 0 1-15,-2 0 1 16,-1 0-1-16,3 2 0 16,-4 1 2-16,1-3 5 15,2 0-5-15,-2 0-1 16,2 0 0-16,0 0-1 16,-4 0 0-16,-3 0 0 15,3 0 0-15,-5 0 0 16,0 0 0-16,5 0 1 15,-6 0 2-15,2 0 5 16,-1 0 3-16,-3 0-5 0,4 0 2 16,-1 0-1-16,3 0-2 15,-3 1-4-15,-3 1 3 16,2 7-4-16,-1-9-2 16,1 0 2-16,-2 3 7 15,-2-3-6-15,-1 0-1 16,-3 2 3-16,0-2 0 15,-1 0-1-15,-1 0-1 16,3 0 3-16,-3 0 0 16,0 0 0-16,0 0 2 15,0 0 0-15,0 0-2 16,0 0-4-16,0 0-9 0,0 0-29 16,-8 0-97-16,-8 0-311 15</inkml:trace>
  <inkml:trace contextRef="#ctx0" brushRef="#br0" timeOffset="207358.6">13035 15141 534 0,'0'0'126'0,"0"0"-99"15,0 0-7-15,0 0 46 16,0 0 9-16,0 0-27 0,0 107-8 16,0-89-33-16,0-5-4 15,0-1-6-15,0 1 3 16,3-5-1-16,0 0-32 15,0-3-16-15,3 0-26 16,0-5-48-16,2 0-167 16</inkml:trace>
  <inkml:trace contextRef="#ctx0" brushRef="#br0" timeOffset="207778.55">13242 15228 235 0,'0'0'498'16,"0"0"-446"-16,0 0-44 15,0 0 71-15,0 0-3 0,0 0-55 16,5 48-21-16,-3-40 1 16,3-2 0-16,-1 2-1 15,2-4 0-15,2-2-5 16,-2-1 1-16,3-1 0 15,3 0 3-15,-1 0-16 16,-3 0 8-16,2 0 0 16,-2-7 5-16,-3-5-6 15,-4 5 8-15,-1-5 1 0,0 7 1 16,0-3 2-16,0 4 6 16,-1-1 15-16,-10 4-4 15,-3 1-5-15,1 0 4 16,1 0-9-16,1 0-6 15,5 0 8-15,0 0-4 16,0 0-7-16,2 0-9 16,0 8-7-16,1 2-6 15,3 0-25-15,0-3-43 16,0-2-83-16,0-3-295 16</inkml:trace>
  <inkml:trace contextRef="#ctx0" brushRef="#br0" timeOffset="208416.49">13628 15159 511 0,'0'0'182'15,"0"0"-117"-15,0 0-39 16,0 0 61-16,0 0 0 16,0 0-35-16,0 11-24 15,-2 1-8-15,-1 1-18 16,3 1-2-16,0-2 0 16,0 3 0-16,0-1-2 15,0-2 4-15,0-2-4 16,0-3 4-16,3 0-4 15,1-3-14-15,3-3-2 0,2-1-5 16,7 0-9-16,1-1 20 16,4-13 2-1,-4-4 5-15,-3 0-7 0,-8 4 3 16,-3 6 9-16,-3-5 0 16,0 8 15-16,0 5 7 15,-11-6 2-15,-7 6 8 16,-3 0-22-16,-3 0-3 15,2 1 1-15,4 8-5 16,7-4 3-16,7-1-6 16,4 4-1-16,0-3-24 15,0 1-4-15,0 2-5 0,0-8-43 16,10 0-57 0,11 0-102-16,3 0-220 0</inkml:trace>
  <inkml:trace contextRef="#ctx0" brushRef="#br0" timeOffset="208839.14">13891 15200 547 0,'0'0'138'0,"0"0"-117"0,0 0 37 16,0 0 30-1,0 0-43-15,0 0-5 16,0 48-34-16,0-34-6 0,3 0 0 16,5-6 0-16,-1-2 0 15,-1 2-1-15,1-8-3 16,0 0-4-16,2 0-4 16,2 0 5-16,-2 0 5 15,5-7-1-15,-6-5-5 16,-1-1-1-16,-5 1 1 15,-2 2 8-15,0-2 10 16,0 1 5-16,0 3 8 16,-2 4 0-16,-7 0-6 15,1 4 16-15,-4 0-10 16,-1 0-13-16,3 0-3 0,-1 0-5 16,2 3-2-1,3 7-3-15,-1-2-12 0,5-4-33 16,2 6-14-16,0-6-70 15,0-3-146-15</inkml:trace>
  <inkml:trace contextRef="#ctx0" brushRef="#br0" timeOffset="209267.59">14163 15182 636 0,'0'0'193'0,"0"0"-142"15,0 0-35-15,0 0 36 16,0 0-34-16,0 0-16 15,-2 58 1-15,2-54-3 16,4 0 0-16,3-4-1 16,0 2 1-16,2-2-8 15,-3 0-1-15,3 0 7 16,1 0-2-16,0-10 4 16,-3 2 3-16,-3 2-3 0,-4 1-2 15,0-3 2-15,0 4 6 16,0 0-3-16,-4 3 11 15,-13 1 6-15,-8 0-8 16,0 0-12-16,3 0 0 16,9 1-1-16,6 15-21 15,7-5-103-15,0 1-432 16</inkml:trace>
  <inkml:trace contextRef="#ctx0" brushRef="#br0" timeOffset="210000.44">15180 14369 772 0,'0'0'82'0,"0"0"-74"16,0 0-1-16,0 0 63 15,0 0-40-15,0 0-18 16,110 116 5-16,-82-72 7 16,-6 5-8-16,-2 6-7 15,-6 3 0-15,-8 0 2 0,-6 4 0 16,0 2-2 0,-6-3-5-16,-15-6 10 0,2-6 1 15,-1-11-7-15,1-11-5 16,4-5-6-16,1-8-5 15,3-8-17-15,-1-6-12 16,-5 0-42-16,1-10-129 16,1-14-512-16</inkml:trace>
  <inkml:trace contextRef="#ctx0" brushRef="#br0" timeOffset="210867.35">12115 14526 494 0,'0'0'116'0,"0"0"-63"16,0 0 1-16,0 0 9 0,0 0 1 15,0 0-15-15,-45 40 5 16,28-19-29-16,-2 2 9 15,2 3-8-15,7 6-12 16,0 4-7-16,0 4 4 16,6 4-2-16,0-2-8 15,4 7 0-15,0 2 0 16,0 7-1-16,4 1 9 16,12-9-4-16,2-2-4 15,10-11-1-15,-3-14-3 16,2-2 2-16,-6-7-2 15,0-6-9-15,-2-6-13 16,3-2-17-16,-1 0-26 0,6-22-109 16</inkml:trace>
  <inkml:trace contextRef="#ctx0" brushRef="#br0" timeOffset="211689.17">15677 14703 689 0,'0'0'137'16,"0"0"-116"-16,0 0 11 16,0 0 45-16,0 0-24 15,0 0-31-15,-33 94-22 16,26-84-1-16,0-2-7 16,0-2-11-16,-1 2-44 15,-6-7-101-15,3 2-182 16</inkml:trace>
  <inkml:trace contextRef="#ctx0" brushRef="#br0" timeOffset="211918.96">15677 14703 587 0,'-62'1'127'0,"64"-1"-80"16,4 4 32-16,2 18 8 15,5 0-47-15,-3 2-28 16,4 7-10-16,-1-8-2 16,0 2 0-16,1-8-4 15,-3-1-17-15,2-7-20 16,1-7-87-16,-3-2-69 16,7 0-122-16</inkml:trace>
  <inkml:trace contextRef="#ctx0" brushRef="#br0" timeOffset="212158.52">15964 14691 788 0,'0'0'111'15,"0"0"-88"-15,0 0 3 16,0 0 28-16,0 0 4 15,0 0-30-15,0 97-13 16,0-87-14-16,0 3-1 16,0-9-3-16,0 6-16 15,0-5-26-15,0 2-23 16,7-3-59-16,5-4-104 16,10 0-336-16</inkml:trace>
  <inkml:trace contextRef="#ctx0" brushRef="#br0" timeOffset="212820.61">16142 14757 614 0,'0'0'264'16,"0"0"-204"-16,0 0-58 16,0 0 30-16,0 0 30 15,0 0-46-15,-26 82-12 16,26-66-4-16,0-2 0 15,0-2 0-15,5-1-2 16,7-2-5-16,4-1-5 0,2-4-1 16,-2-4-2-16,-1 0-10 15,-1 0 6-15,-3-14 7 16,-4-8 3-16,-3-2 8 16,-4 0 1-16,0 2 2 15,0 3 3-15,-4 6 11 16,-5 4 5-16,5 4 13 15,1 1-17-15,1 1-13 16,2 3-4-16,0 0 0 16,0-5-1-16,0-4-8 15,18-1 7-15,4-2 1 16,-3 6-8-16,-2 2-9 0,-7 4 12 16,0 0 4-1,-1 0-2-15,-2 0-5 0,2 12 0 16,-3 2 4-16,1 4 1 15,-1 0-3-15,-2 0 5 16,-1-4-7-16,2 0 6 16,-1-1 1-16,0-8 1 15,1 2 1-15,-1-2-3 16,3-5 0-16,4 0-18 16,2 0 21-16,0-17-7 15,3-1 7-15,-2 0-1 16,-4 0 2-16,0 0-1 0,-8 3 1 15,-2 5 2-15,0 0 20 16,0 0 7 0,-2 2 1-16,-11 2-8 15,-6 4 0-15,0 2-10 0,-6 0-8 16,3 0 0-16,4 0-1 16,7 4-8-16,9 8-9 15,2-4-65-15,0 2-112 16,0-8-381-16</inkml:trace>
  <inkml:trace contextRef="#ctx0" brushRef="#br0" timeOffset="213328.67">16766 14454 878 0,'0'0'100'16,"0"0"-100"-16,0 0 0 15,0 0 2-15,0 0 39 0,0 0-11 16,-22-6-16-16,14 20-13 16,-4 7-1-16,3 8 0 15,3-7 0-15,3-4-4 16,3-4-4-16,0-5-8 16,0-2-8-16,0-5-10 15,12-2 2-15,2 0-5 16,-2 0 22-16,5-14 0 15,-9-1-4-15,-3 3 19 16,-3 3 3-16,-2 1 3 16,0-1 25-16,0 4-1 15,0 1-5-15,0 0 9 16,-10 2 2-16,-1 2-11 0,0 0-22 16,3 0-2-16,-4 0-2 15,3 4-6-15,3 12-19 16,3 0-43-16,3 0-157 15</inkml:trace>
  <inkml:trace contextRef="#ctx0" brushRef="#br0" timeOffset="213800.29">17010 14365 769 0,'0'0'168'0,"0"0"-126"15,0 0-38-15,0 0 29 0,0 0 22 16,0 0-21 0,-18 72-5-16,-11-12-14 0,-2 13 4 15,-3-1-7-15,-3 12-2 16,2-3-9-16,1 3-2 15,0-4 1-15,8-14-1 16,3-14 0-16,12-17-1 16,6-14-21-16,5-7-21 15,0-10-22-15,0-4-34 16,7 0-80-16,18-18 6 16,8-14-154-16</inkml:trace>
  <inkml:trace contextRef="#ctx0" brushRef="#br0" timeOffset="214079.44">17019 14865 586 0,'0'0'219'0,"0"0"-165"16,0 0-32-16,0 0 54 16,0 0-35-16,0 0-27 15,0 74-14-15,0-68-3 16,0-1-1-16,0-5-4 15,6 0-6-15,6 0-2 16,3-20 16-16,-1 3-6 16,-8 1 3-16,-1 6 6 15,-5 2 2-15,0 8 30 16,0 0 4-16,0 0-11 0,-7 0-3 16,-5 0-24-16,1 2-1 15,3 4-18-15,-2-2-19 16,4-4-45-16,4 0-157 15</inkml:trace>
  <inkml:trace contextRef="#ctx0" brushRef="#br0" timeOffset="-154453.77">14331 16566 765 0,'0'0'69'16,"0"0"-67"-16,0 0 5 16,0 0 39-16,0 0-10 15,0 0-25-15,0 0-2 16,0 0 3-16,-5 0 4 16,5 0 2-16,0 0 0 15,0 0-5-15,0 0-1 16,0 0-11-16,0 0 6 15,20 0-7-15,10 0 16 16,9 0-10-16,6 0-3 16,-1 0 6-16,1 5-9 0,1-5 4 15,2 4-2 1,0 0-2-16,1-4 2 0,3 4-2 16,-4-4 0-16,0 0 0 15,-4 0 1-15,-5 0-1 16,-8 0 0-16,-8 0 0 15,-4 3 0-15,-9-2 0 16,-2 1 0-16,-4-2 1 16,-2 0-1-16,3 4 0 15,-3-4-10-15,0 0-12 16,-2 0-36-16,0 0-32 16,0 0-108-16,0 0-510 15</inkml:trace>
  <inkml:trace contextRef="#ctx0" brushRef="#br0" timeOffset="-154011.97">14988 16459 749 0,'0'0'62'16,"0"0"-57"-16,0 0 32 0,0 0 40 16,0 0-46-1,0 0-24-15,0 0 6 0,16 3 11 16,3-3-20-16,4 7 1 16,-1-3-3-16,0 0 1 15,-3 0-3-15,-2 2-1 16,-6 2 1-16,-2-4 0 15,-5 5 0-15,1-4-2 16,-5 2 2-16,0 8 8 16,0 4-1-16,0 2 5 15,-5 5-1-15,-10-3-5 16,-3-2-2-16,0-1 7 16,0-3-6-16,5-4 2 15,3 1-5-15,1-5-2 0,6-6-4 16,1-1 0-16,0-2-11 15,2 0-19-15,0 0-27 16,0 0-92-16,2-14-347 16</inkml:trace>
  <inkml:trace contextRef="#ctx0" brushRef="#br0" timeOffset="-152929.72">15583 16330 641 0,'0'0'71'16,"0"0"-37"-16,0 0 8 15,0 0 30-15,0 0-24 0,0 0-14 16,-35 119-18-16,33-87-3 15,2 0 0-15,0-2-10 16,0-7-3-16,0-2 0 16,0-3 2-16,0-11 0 15,0 0-2-15,0-7-10 16,0 0 2-16,0 0 2 16,0 0-10-16,0 0 1 15,0-18-2-15,0-17-11 16,0-2-8-16,0-1 20 15,0 2 5-15,0 4 2 16,2 6 9-16,1 7 0 16,0 2-1-16,2 4-3 15,-1 8 4-15,-2 1 13 16,0 4-12-16,2 0 4 0,8 0-1 16,1 0 11-16,3 0-7 15,2 0-8-15,2 4 17 16,0 9-10-16,0 9 15 15,-4 1-8-15,-3 9-5 16,-1 2 0-16,-8 2 1 16,-2 4-7-16,-2-4 5 15,0-3-7-15,0-8 0 16,0-6-1-16,0-5-3 16,0-2-16-16,0-7-43 0,-6-5-21 15,-4 0-86 1,1-4-455-16</inkml:trace>
  <inkml:trace contextRef="#ctx0" brushRef="#br0" timeOffset="-152696.73">15536 16540 657 0,'0'0'82'15,"0"0"-81"-15,0 0 36 16,0 0 32-16,0 0-40 16,0 0-6-16,0 0-14 15,127-32-8-15,-104 32 3 0,-5 0-4 16,-3 0-11-16,1 0-50 16,-1 0-42-16,3 0-188 15</inkml:trace>
  <inkml:trace contextRef="#ctx0" brushRef="#br0" timeOffset="-152308.47">15995 16520 387 0,'0'0'373'16,"0"0"-349"-16,0 0-23 15,0 0 11-15,0 0 37 16,0 0-27-16,-6 55-22 16,12-47 0-16,8-2 0 15,1-2-6-15,1-4 1 16,-1 0-9-16,-1 0 1 16,-1 0 5-16,-1-14 6 15,-8 1-12-15,1 1 12 16,-5-2 2-16,0-1 0 15,0 7 15-15,-11-1 9 16,-5 4-4-16,1 1 14 16,-1 4-5-16,-1 0-4 15,7 0-14-15,-1 0-3 0,4 0-5 16,2 0-6-16,3 4 3 16,2 10-33-16,0 0-56 15,0-2-56-15,18-8-345 16</inkml:trace>
  <inkml:trace contextRef="#ctx0" brushRef="#br0" timeOffset="-149527.27">16359 16124 496 0,'0'0'80'0,"0"0"-55"0,0 0 20 15,0 0 24 1,0 0-30-16,0 0-21 0,2 0 16 15,-2 0 2-15,0 0-5 16,0 0-2-16,0 0 7 16,0 0-13-16,0 0 12 15,0 0 0-15,0 0-8 16,0 0-1-16,0 0 4 16,0 0-2-16,0 0-9 15,0 0-7-15,0 0-4 16,0 0-6-16,-5 14-2 15,-1 8-1-15,-5 0-3 16,7 4 4-16,-4 6 0 16,4-2 3-16,-2 7-3 15,1-1 0-15,5 4-1 0,0-4-3 16,0 0 3-16,0-4 1 16,0 1 0-16,7 4-2 15,7-8 2 1,-1 0 0-16,5-3 0 0,-1-4 0 15,6-3-3-15,1 3 2 16,0-5 1-16,1-2-2 16,-3-7-4-16,-9 1 2 15,-1-4 1-15,-8-5 3 16,1 4 0-16,-5-4-2 0,0 0 2 16,2 0 2-1,-2 0 1-15,0 0-3 0,0 0-5 16,0 0-16-16,0 0-37 15,0 0-59-15,-4-13-277 16</inkml:trace>
  <inkml:trace contextRef="#ctx0" brushRef="#br0" timeOffset="-147052.33">16620 16237 445 0,'0'0'179'0,"0"0"-99"0,0 0-22 16,0 0 5-16,0 0 9 16,0 0-16-16,0 0-5 15,0 0-17-15,0 0-15 16,0 0 10-16,0 0-6 16,0 0 3-16,0 0-15 15,0 0-3-15,0 12-7 16,0 11-1-16,4 7 5 15,3 7-5-15,-3-7 0 16,3-2 1-16,-2-2-1 16,1-4 0-16,1-8 1 0,-5-4-1 15,1-6-1 1,-3 0 0-16,0-4-13 0,4 0-27 16,-2 0-26-16,0-4-34 15,3-14-63-15,2-1-227 16</inkml:trace>
  <inkml:trace contextRef="#ctx0" brushRef="#br0" timeOffset="-146556.14">16846 16343 761 0,'0'0'64'16,"0"0"-59"-16,0 0 21 15,0 0 40-15,0 0-32 16,0 0-8-16,-2 0-11 16,2 0-7-16,0 0-4 15,0 0 1-15,0 3-5 0,12-3 0 16,8 2 0-16,2-2 2 16,3 0-1-16,-1 0-1 15,1 0-4-15,-1 0 4 16,-6 0 0-16,-3 0-1 15,-5 0-1-15,-6 0 2 16,-1 0 6-16,-3 0-6 16,0 0 0-16,0 0-1 15,0 0 1-15,0 0 7 16,0 0-7-16,1 0 0 16,-1 0 0-16,0 0-24 15,3 0-37-15,-1 0-123 0,0 0-315 16</inkml:trace>
  <inkml:trace contextRef="#ctx0" brushRef="#br0" timeOffset="-143638.86">17571 16154 607 0,'0'0'96'0,"0"0"-72"16,0 0 30-16,0 0 15 16,0 0-2-16,0 0-22 0,-4-12-9 15,2 12-6 1,-4 0-16-16,3 0-4 0,-1-4-1 16,-6 4-4-16,4 0 0 15,-3 0-2-15,-3 0-2 16,5 0 2-16,-3 0 0 15,-1 0-3-15,0 0-2 16,-2 0 2-16,5 4 1 16,0 4-1-16,1 2-4 15,5 2 4-15,-5 7-4 16,3-2 4-16,4 1-2 16,0 5 2-16,0-6-13 0,0-2 2 15,0-3-8 1,7-3-4-16,1-4 4 0,3-1 2 15,3-4 1 1,1 0 3-16,2 0 0 0,5-18-3 16,-5-3 7-16,-1 3-4 15,-5 1-1-15,-5 3 13 16,2 2 1-16,-6 5 2 16,-2-1 2-16,2 6 0 15,-2 2 28-15,0 0-8 16,0 0-9-16,0 0-2 15,0 0-6-15,0 0 2 16,0 0-7-16,0 0 0 16,2 0 0-16,0 10-2 15,3 4 12-15,-1 3-3 0,-1-3-7 16,0 3 1-16,0 1 0 16,0 0 7-16,-3-4-5 15,0 0-4-15,0-5-1 16,0-2 0-16,0-2-1 15,0-3-18-15,0-2-35 16,2 0-78-16,0 0-188 16</inkml:trace>
  <inkml:trace contextRef="#ctx0" brushRef="#br0" timeOffset="-143180.81">17471 16404 692 0,'0'0'58'0,"0"0"-58"16,0 0 2-16,0 0 17 15,0 0 3-15,0 0-17 16,-4 7-3-16,4-7 2 16,0 4 1-16,0 0 7 15,0 0-4-15,0 0-1 16,6-2 5-16,5 2-3 0,4-1 6 16,7-3-12-16,1 5 2 15,4-5-4-15,1 0 1 16,0 0-1-16,-3 0-1 15,-5 0 8-15,-5 0-16 16,-6 0 8-16,-2 0 0 16,-4 0 0-16,-3 0 8 15,0 0-2-15,0 0-6 16,0 0 1-16,0 0-1 16,0 0-1-16,0 0-8 0,4 0-37 15,-2-5-47 1,2 2-194-16</inkml:trace>
  <inkml:trace contextRef="#ctx0" brushRef="#br0" timeOffset="-142135.27">17467 16656 461 0,'0'0'78'0,"0"0"-9"15,0 0 24-15,0 0-18 16,0 0-41-16,0 0-16 16,-2 3 2-16,2-3-6 15,0 0-2-15,0 0 8 16,0 0 5-16,0 0-6 16,0 6-6-16,11 6 6 15,0-3-7-15,4 4 1 0,-4 6-5 16,3-6 1-1,-1 5 0-15,1-4-6 0,-3 2-1 16,0-1 7-16,-2-1-9 16,-2-2 2-16,-1-7-6 15,-5 0 3-15,5-5 1 16,-3 0 0-16,1 0-1 16,3 0 1-16,-1 0 0 15,5-8 1-15,-4-10 0 16,2-7 4-16,-5 4-8 15,-2 3 3-15,-1 4 0 16,-1 6 2-16,0 4-1 16,0 4-1-16,0 0 8 15,0 0 0-15,0 0-8 0,0 0 0 16,0 0 0-16,0 0 1 16,0 0-1-16,0 0-2 15,0 0-1-15,0 0-5 16,0 0-7-16,0 0-5 15,0 0-17-15,0 0-28 16,4-5-63-16,-4 0-108 16</inkml:trace>
  <inkml:trace contextRef="#ctx0" brushRef="#br0" timeOffset="-141235.77">17826 16098 397 0,'0'0'287'16,"0"0"-238"-16,0 0-43 15,0 0 15-15,0 0 5 16,0 0-12-16,0 0-9 16,17 0 32-16,-1 4-8 15,2 6-19-15,0 6 19 16,2 6 0-16,0 7-11 15,0 0 11-15,-2 7-2 16,-5 1-22-16,-4-2 4 0,-4 5 2 16,-1 1-1-1,-4 3 9-15,0-4-4 0,0-4-2 16,-5 1 4 0,-6-8-3-16,1 0 0 0,-2-4-3 15,1-6-1-15,2-5-6 16,2-7-4-16,3-2 4 15,-1-1-3-15,5-4-1 16,0 1 0-16,0 3 4 16,0-4-7-16,0 0 3 15,0 0-1-15,0 0-8 16,0 0-7-16,0 0-2 16,0 0 2-16,0 0 2 15,0 0 1-15,0 0 2 0,0 0-1 16,0-4-3-16,0-1 6 15,0-7-19-15,0 1-22 16,0-1 9-16,2-6-40 16,5-6-49-16,5-2-294 15</inkml:trace>
  <inkml:trace contextRef="#ctx0" brushRef="#br0" timeOffset="-130415.7">14736 17548 636 0,'0'0'97'0,"0"0"-89"16,0 0-4-16,0 0 30 15,0 0 33-15,0 0-39 16,0 0-5-16,-4 0 0 16,4 0 0-16,0 0-4 15,0 0-2-15,0 0 6 16,0 0-3-16,0 0 0 15,0 0-11-15,0 0-4 16,0 0 0-16,0 0-5 16,0 0 1-16,0 0-1 0,17 0 2 15,12 0 0-15,4 0 7 16,8 0-9-16,-1 0-3 16,2 0 3-16,1 0 0 15,3 4 2-15,4 2-2 16,-3 2 6-16,1 1-6 15,0 0 0-15,-11-6-2 16,-1 8 2-16,-9-3 3 16,-5-2-3-16,-5-2 0 15,-5-1-5-15,-5 2 5 16,-5-5 0-16,0 0 0 16,-2 0 0-16,0 0 0 0,2 0-14 15,-2 0-10-15,0 0-35 16,0 0-42-16,0 0-84 15</inkml:trace>
  <inkml:trace contextRef="#ctx0" brushRef="#br0" timeOffset="-129499.1">15322 17526 516 0,'0'0'165'16,"0"0"-150"-16,0 0 3 15,0 0 57-15,0 0-18 16,0 0-23-16,0-4-5 15,0 4-1-15,0 0-22 16,0 0-2-16,0 0 13 16,0 0-2-16,0 0-1 15,0 0 11-15,0 0-18 16,0 0-5-16,0 0-2 16,0 0 1-16,0 0-2 15,0 0 3-15,0 0 0 0,0 0-1 16,2 0-1-16,-2 0 1 15,0 0-2-15,0 0 1 16,2 0 0-16,2 0 0 16,4 0 2-16,1 7 2 15,-1 4-4-15,4-3 1 16,1 2-6-16,-3-7 10 16,1 6-3-16,-2-7-2 15,1 6 0-15,1-4 0 16,-4-1-1-16,-2 4 1 15,-1-7 0-15,-4 0 0 16,2 0 0-16,-2 0 0 16,0 0 1-16,0 4-1 0,0-4 0 15,0 0 1-15,0 0 0 16,0 0 7-16,0 4-6 16,0 0 6-16,-2 6-1 15,-14-2-1-15,-1 6-6 16,-3 0 0-16,2-1 4 15,-3-4-4-15,0 3-6 16,3-7 6-16,7 4 3 16,1-5-2-16,8-4-2 15,2 0-3-15,0 0 2 16,0 0 1-16,0 0-1 16,0 0 0-16,0 0-2 0,0 0 2 15,0 0 2-15,0 0-1 16,0 0-2-16,0 0 3 15,0 0-2-15,0 0-6 16,0 0 7-16,0 0-12 16,0 0 10-16,0 0-2 15,0 0-3-15,0 0-5 16,0 0 3-16,0 0 1 16,0 0 8-16,0 0 0 15,0 0 1-15,0 0-2 16,0 0 2-16,0 0 0 15,0 0 1-15,0 0-2 0,0 0-3 16,0 0-22-16,0 0-86 16,4-4-123-16</inkml:trace>
  <inkml:trace contextRef="#ctx0" brushRef="#br0" timeOffset="-126915.17">15947 17391 781 0,'0'0'88'16,"0"0"-64"-16,0 0 13 15,0 0 13-15,0 0-3 16,0 0-30-16,-2 0-6 16,2 0-5-16,0 0 0 15,0 18 0-15,0 6 7 16,4 2-5-16,2 5-6 16,3-4 4-16,-2 4-6 0,0-4 0 15,-2 4-4 1,1-13 4-16,-4 0 0 0,-2-8 0 15,0-6-1-15,0-4 1 16,0 4-2-16,0-4 1 16,0 0 0-16,0 0-2 15,0 0-17-15,-11-15 5 16,0-6-12-16,2-9 6 16,4-3-8-16,5 1-4 15,0 6 16-15,0 1 10 16,0 2-4-16,11 9 10 15,1 0-8-15,3 2 8 0,1 6-16 16,-1-2-3-16,6 8 17 16,-1 0 0-16,-2 0 0 15,4 0-2-15,-4 14 3 16,-8 3-4-16,-5 5 5 16,-5 2 1-16,0 1 9 15,0 1-4-15,-11-3 3 16,-5-3-7-16,3-8 6 15,2-2-7-15,2-2 2 16,2-4-2-16,5 0 0 16,2-4 3-16,0 0-3 15,0 0-8-15,0 0-12 16,0 0-5-16,20 0 10 16,7-8 12-16,-1 0 3 15,-1 8-6-15,-8 0 5 0,-3 0 1 16,-5 0-1-16,-4 4 1 15,-5 10 19-15,0 2 18 16,0 8 0-16,-16-2 4 16,-4 0-11-16,0-4-9 15,0-6-7-15,0-2-4 16,7 3-6-16,-1-13 5 16,7 5-9-16,1-5-2 15,3 0-16-15,3 0-39 16,0 0-48-16,0 0-19 15,0-10-302-15</inkml:trace>
  <inkml:trace contextRef="#ctx0" brushRef="#br0" timeOffset="-126502.06">16395 17616 462 0,'0'0'288'0,"0"0"-269"16,0 0-17-16,0 0 16 15,0 0 5-15,0 0-18 16,-5 14-2-16,5-6-3 16,0-4 0-16,5-1 0 0,4 4-1 15,4-3-4 1,-2-4 3-16,2 0-2 0,-2 0-1 15,1 0-12-15,-4-11 7 16,-3 4 10-16,-3-1 0 16,-2 2 2-16,0 1 1 15,0-2 18-15,0 1-3 16,-4 2 9-16,-7 0 1 16,-1 0 8-16,1 4-6 15,1 0-10-15,-2 0-7 16,-1 0-6-16,4 4-7 15,2 4 0-15,1 2-7 16,6 2-15-16,0 2-28 0,0-6-46 16,0-2-76-16</inkml:trace>
  <inkml:trace contextRef="#ctx0" brushRef="#br0" timeOffset="-125586.58">16732 17290 508 0,'0'0'163'0,"0"0"-110"15,0 0-1-15,0 0 42 16,0 0-12-16,0 0-17 16,0 0-27-16,-14-5 6 15,14 5-11-15,-3 0-4 16,1 0-14-16,-2 0-13 16,-5 14 8-16,2 3-7 15,-2 0-3-15,3 5 0 16,1 2 0-16,1 6 5 15,0-2-3-15,4 8-2 0,0-6 0 16,0 7-2 0,4-11 2-16,9 2 0 0,5-3-2 15,-3 1 6-15,6-1-8 16,1-4 8-16,2 6-8 16,0-9 3-16,4 0 1 15,-6 0 5-15,-2-9-5 16,-4-2-2-16,-5 0-1 15,-4-7-1-15,-3 3 4 16,-4-3 0-16,2 0-5 16,-2 0 4-16,0 0 0 15,0 0-6-15,0 0-23 16,0 0-51-16,0 0-92 16,0-3-341-16</inkml:trace>
  <inkml:trace contextRef="#ctx0" brushRef="#br0" timeOffset="-123929.23">16981 17406 229 0,'0'0'158'0,"0"0"-118"15,0 0 26-15,0 0 42 16,0 0-7-16,0 0-39 16,2-5-7-16,-2 5 4 15,0 0-12-15,0 0-5 16,0 0-2-16,0 0-13 16,0 0-1-16,0 0-3 15,0 0 3-15,0 0-17 0,2 8-7 16,7 15 3-16,1 4 5 15,0-5-9-15,-1-4-1 16,-3 0 0-16,0-6 0 16,-2-1 0-16,-2-7 0 15,0-4-4-15,-2 4 4 16,0-4 0-16,0 0-4 16,0 0-20-16,3 0-24 15,-3 0-36-15,1 0-64 16,4 0-202-16</inkml:trace>
  <inkml:trace contextRef="#ctx0" brushRef="#br0" timeOffset="-123537.02">17288 17478 776 0,'0'0'92'16,"0"0"-92"-16,0 0 3 15,0 0 8-15,0 0-2 0,0 0-2 16,23 8 36-16,2-4-33 15,-4 1-7-15,4-1-3 16,0 0 4-16,-3-4 0 16,2 5-4-16,-4-5 10 15,-1 0-2-15,-4 4-4 16,-7-4 1-16,0 0-3 16,-4 0-1-16,-4 0 1 15,0 0 1-15,0 0-3 16,0 0-24-16,7-4-109 15,-3-9-325-15</inkml:trace>
  <inkml:trace contextRef="#ctx0" brushRef="#br0" timeOffset="-121381.53">17772 17285 678 0,'0'0'90'0,"0"0"-69"16,0 0 32-1,0 0 30-15,0 0-25 0,0 0-13 16,0 0-26-16,-2 0 1 15,2 0-3-15,0 0-5 16,0 0-4-16,0 0-8 16,0 0-1-16,0 14 1 15,0 8 2-15,9 0 12 16,-1 4-14-16,2-8 3 16,-1 4-2-16,-3-4-1 15,4 0 0-15,-2-4 0 16,-1-6-3-16,-4-2 2 15,-3-1-2-15,0-5-8 16,0 0 3-16,0 0 4 16,0 0-2-16,0 0-3 15,3 0-1-15,5-7 4 0,-2-10-2 16,7-5 0-16,3 3-1 16,-2 3-12-16,8 2 1 15,-4 5 3-15,4 4 6 16,-4 5 3-16,-3 0 7 15,-6 0-6-15,-4 0 4 16,1 0 2-16,-4 5 1 16,-2 4 9-16,0-5 0 15,0 6 8-15,0 2-6 16,-13-1 8-16,-5 2-13 16,-2 3 4-16,-7-6-8 0,3 2 0 15,2-5-2-15,6-4 0 16,9 2 0-16,3-5-5 15,4 0-16 1,0 0-27-16,0 0-37 0,0 0-85 16,0 0-466-16</inkml:trace>
  <inkml:trace contextRef="#ctx0" brushRef="#br0" timeOffset="-120470.04">17750 17561 519 0,'0'0'138'0,"0"0"-92"16,0 0 19-16,0 0 5 0,0 0-17 15,0 0-7 1,0 0-29-16,0 0-11 0,0 0-4 15,2 0-2-15,18 0 0 16,7 0 8-16,6 0 4 16,3 0-4-16,2 0-5 15,0 0-3-15,-2 0 3 16,1 0-3-16,3 0 0 16,-1 0 0-16,-4 0 0 15,-3 0-1-15,-10 0 1 16,-7 0 0-16,-6 0 0 15,-5 0 0-15,-1 0 0 0,-3 0 1 16,0 0 8 0,0 0 8-16,0 0-8 0,0 0-9 15,0 0-37-15,-9 5-88 16,-9 4-270-16</inkml:trace>
  <inkml:trace contextRef="#ctx0" brushRef="#br0" timeOffset="-119504.58">17991 17704 518 0,'0'0'153'0,"0"0"-123"16,0 0-7-16,0 0 36 0,0 0-7 15,0 0-17 1,-7 0-8-16,7 0 13 0,0 0-15 15,0 0 2-15,0 0-10 16,0 0-16-16,0 0 9 16,0 0-5-16,0 0-2 15,0 0-2-15,11 7 4 16,3 5-5-16,-1-3-3 16,-2 3 3-16,0-7 2 15,-2 8-2-15,0-6-1 16,-2 0 1-16,-1 5 5 15,0-5-5-15,1 0 0 16,-1-2 0-16,-4-5 0 16,0 0 0-16,-2 0 0 0,0 0 0 15,2 0-3-15,-2 0 0 16,1 0 3-16,-1 0 0 16,6 0-4-16,-2 0 2 15,5 0 2-15,0-12-1 16,-2-2 1-16,1-5-4 15,1 6 3-15,-4-4-7 16,0 8 8-16,-5 4-1 16,2 1 7-16,-2 4-5 15,0 0 0-15,0 0 0 16,0 0 0-16,0 0 2 0,0 0 2 16,0 0-4-1,0 0-1-15,0 0 0 0,0 0 0 16,0 0 1-16,0 0-1 15,0 0 0-15,0 0-2 16,0 0-38-16,2 0-63 16,2 0-107-16</inkml:trace>
  <inkml:trace contextRef="#ctx0" brushRef="#br0" timeOffset="-118535.31">18236 17227 505 0,'0'0'253'0,"0"0"-222"0,0 0-20 16,0 0 1-16,0 0 12 15,0 0 10-15,31 17-10 16,-11-3-9-16,1 5-5 16,-2-3-2-16,1 7 1 15,-5 0 5-15,2 3 6 16,-7 0 1-16,-3 3 7 16,-7 0-7-16,0 3-5 15,0 0-14-15,0 3 14 16,0-3-8-16,0-6-3 15,0 1-4-15,0-8 15 16,-4-1-5-16,1-6 2 0,1-3 7 16,-3-4 1-1,4-1-7-15,-1-4-7 0,2 0-3 16,0 0-1-16,0 0-3 16,0 0-3-16,0 0 1 15,0 0-13-15,0 0-10 16,0 0-34-16,0 0-60 15,0-14-165-15</inkml:trace>
  <inkml:trace contextRef="#ctx0" brushRef="#br0" timeOffset="-108121.04">17357 2226 562 0,'0'0'19'0,"0"0"-19"16,0 0-5-16,0 0 5 15,0 0 34-15,0 0-8 16,0 0 7-16,0-2 0 16,0 2-2-16,0 0 4 15,0 0-14-15,0 0 2 16,0 0 84-16,0 0-76 16,0 0-17-16,0 0 5 15,0 0 18-15,0 0-24 16,0 0-9-16,0 0 4 15,0 0 5-15,0 0-11 0,0 0-1 16,0 0 0 0,0 0-1-16,0 0 0 0,0 0 0 15,1 0 0-15,10 0 3 16,6 3-3-16,12 5 0 16,4 1 1-16,3-1 0 15,1-4-1-15,-9-1 0 16,2 4 0-16,-7-3 1 15,2-1 1-15,0 0 0 16,2-1 1-16,0 0-2 16,2 2 3-16,0 0-4 15,0 0 1-15,2 0-1 16,0 0-2-16,0-2 1 16,-2 1-1-16,0-3 2 0,-3 2 0 15,-1 1 0-15,-5 1-1 16,3-2 1-16,-2 4 0 15,1-4 0-15,4 2-1 16,-2-1 1-16,-2 0 0 16,3 1 0-16,-3 2 1 15,-1-4-1-15,-2 0 0 16,-1 1 0-16,0-3 0 16,0 0 0-16,0 3 0 15,-1-3 0-15,4 0 0 16,-1 0 1-16,4 0 2 15,0 0-1-15,-1 0-2 16,-3 0 0-16,-2 0 0 0,-2 0 1 16,-5 0-1-1,2 2 0-15,3 0 0 0,-4 0 0 16,7 1 1-16,-3-3-1 16,-1 3 0-16,-1-3 0 15,-2 2 0-15,2-2 2 16,2 0-3-16,-1 0 2 15,3 0-1-15,0 0 1 16,1 0 2-16,6 0 2 16,0 0-5-16,4 0 4 15,-2 0-8-15,2 0 4 16,-4 0 0-16,-4 0 1 0,-2 0 0 16,-4 0-1-16,-1 0 0 15,-6 0 2-15,6 0-2 16,-1 0 1-16,5 0-4 15,1 2 3-15,7-2 0 16,-2 0 4-16,3 0-4 16,2 0 1-16,0 0-1 15,2 0 2-15,0 0 9 16,-1 2-11-16,-9-2 3 16,-1 0-3-16,-3 4 1 15,0-4 0-15,-1 0 0 16,1 0 1-16,-1 0-2 15,1 0 1-15,4 0 1 0,-1 0-2 16,0 0 1-16,2 0 0 16,3 0 0-16,-2 0-1 15,0 0 1-15,2 0-1 16,4 0 0-16,-2 0 0 16,2 0 1-16,2 0-1 15,-8 0 0-15,1 0-1 16,-9-2 1-16,4-2-1 15,-2 2 2-15,3 0-2 16,1-1 1-16,2 3 0 16,2 0 0-16,4-3 1 15,2 1 0-15,5-2-2 16,0 1 0-16,0-2 1 16,1 5 1-16,1-2-1 0,-2 2 0 15,0-2 1-15,-3 0 1 16,-5 2 0-16,5-2-1 15,0 0 1-15,0 2 4 16,3-2-2-16,1-1-1 16,1 3 1-16,3-3-1 15,-6-1 5-15,-6 2-2 16,-6-1 7-16,-12 3-8 16,-7 0-3-16,-2 0-1 15,-2 0-1-15,0 0 4 16,0 0 3-16,0 0-5 15,0 0 2-15,0-2-1 16,0 2-3-16,0 0-5 16,0 0-41-16,0 0-67 15,0 0-146-15</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4-27T01:53:00.348"/>
    </inkml:context>
    <inkml:brush xml:id="br0">
      <inkml:brushProperty name="width" value="0.05292" units="cm"/>
      <inkml:brushProperty name="height" value="0.05292" units="cm"/>
      <inkml:brushProperty name="color" value="#FF0000"/>
    </inkml:brush>
  </inkml:definitions>
  <inkml:trace contextRef="#ctx0" brushRef="#br0">8388 4795 458 0,'0'0'105'16,"0"0"-64"-16,0 0-20 15,0 0-14-15,0 0 18 16,0 0 33-16,0 0-15 16,0 0 4-16,0 0-26 15,-10 0-1-15,8 0 2 0,2 0 0 16,0 0-10-1,0 0 1-15,0 0-11 0,0 0 0 16,0 0-4-16,12 0-3 16,17 0 5-16,7 0 33 15,1 0-25-15,-2 0-8 16,2 0 0-16,-2 0 1 16,1 0 5-16,-1 0-5 15,-1-3 4-15,-5 2-4 16,-2-2-1-16,-5 2 1 15,-5 1-1-15,1 0 0 16,0-3 0-16,0 3 0 16,0 0 0-16,0 0-1 15,0 0-3-15,-3 0 3 16,-1 0 1-16,-3 0-4 0,-7 0-2 16,-4 0-3-1,0 0-1-15,0 0 8 0,0 0-5 16,0 0-11-16,0 0-28 15,0 0-26-15,0 0-45 16,2-9-105-16</inkml:trace>
  <inkml:trace contextRef="#ctx0" brushRef="#br0" timeOffset="545.47">8858 4664 273 0,'0'0'235'0,"0"0"-214"16,0 0 16-16,0 0 34 15,0 0 14-15,0 0-20 16,-78-16-6-16,78 14-22 16,0 2-5-16,0 0-21 15,0 0 0-15,0 0-2 16,0 0-7-16,0 0 4 15,0 0-6-15,0 0 0 16,0 0-1-16,0 0-2 16,0 0 1-16,17 6 1 0,4 6 0 15,8 2 2-15,-2-1-2 16,-3-1 2-16,-2-5-2 16,-2 3 0-16,-7-4 1 15,-1 0 0-15,-6-2 0 16,-3-2-2-16,-3-2 2 15,0 2 0-15,1-2 0 16,-1 3 0-16,0 6 2 16,0 5-1-16,0 11 4 15,-6 7-3-15,-14 3-1 16,-5 3 1-16,1-4-2 0,2-5 6 16,4-3-6-1,7-11 0-15,4-2 0 16,5-6 0-16,2-7 1 15,-2 0-1-15,2 0 1 0,0 0 1 16,0 0 4-16,0 0-6 16,0 0-3-16,0 0 2 15,0 0-28-15,0-17-108 16,9-5-216-16</inkml:trace>
  <inkml:trace contextRef="#ctx0" brushRef="#br0" timeOffset="18715.07">8905 8217 398 0,'0'0'68'0,"0"0"-42"15,0 0 9-15,0 0 59 16,0 0-6-16,0 0-18 15,0 0-9-15,-7 0 0 16,7 0-23-16,-2 0-3 16,2 0 5-16,0 0-8 15,0 0-7-15,0 0-16 16,0 0-9-16,0 0-5 0,0 0 1 16,4 0-6-1,21 0 10-15,17 0-2 0,2-2 4 16,6-6-3-16,-6-2 1 15,1 4 0-15,-7-2 0 16,-10 4 1-16,-3 2-1 16,-10 0-1-16,-1 2 1 15,-5 0 0-15,-3 0 1 16,-3 0-1-16,0 0-2 16,1 0-6-16,-2 0-10 15,3 0-35-15,-3 0-54 16,-2 0-153-16</inkml:trace>
  <inkml:trace contextRef="#ctx0" brushRef="#br0" timeOffset="19456.65">9175 9065 243 0,'0'0'158'0,"0"0"-109"0,0 0-16 16,0 0 13-16,0 0 25 15,0 0-28-15,-5 3-16 16,5-3 2-16,0 0-10 16,0 0 4-16,0 0-7 15,0 0 0-15,0 0-4 16,0 0 9-16,0 0 1 15,0 0 5-15,0 0-17 16,0 0-9-16,0 0 2 16,0 0-4-16,0 0 2 15,9 3-1-15,6 1 9 16,7 1-3-16,1-3-1 16,4-1-4-16,4 1 0 0,3-2-1 15,1 0 2-15,1 0-2 16,-3 0 1-16,-4 0-1 15,-7 0 0-15,-3 0 0 16,-6 0 0-16,-5 0 0 16,-7 0 2-16,3 0-2 15,-4 0 4-15,0 0 1 16,0 0 3-16,0 0-4 16,0 0-4-16,0 0-25 15,0 0-46-15,0 0-173 16</inkml:trace>
  <inkml:trace contextRef="#ctx0" brushRef="#br0" timeOffset="20030.49">9105 9874 403 0,'0'0'67'15,"0"0"-42"-15,0 0 9 16,0 0 58-16,0 0-18 0,0 0-13 16,0 0-15-16,-11 0-22 15,11 0-21-15,2 0-1 16,16 4-2-16,11-1 7 16,7-1-1-16,1-2-3 15,1 0-2-15,-1 0 1 16,-6 0 1-16,-7 0-3 15,-6 0 0-15,-3-2 0 16,-5 2 0-16,-4 0-11 16,1 0-55-16,-3 0-75 15,-4 12-128-15</inkml:trace>
  <inkml:trace contextRef="#ctx0" brushRef="#br0" timeOffset="20542.97">9150 10439 524 0,'0'0'84'0,"0"0"-84"16,0 0 0-16,0 0 34 0,0 0 34 16,0 0-23-16,-16 44-28 15,16-44 19-15,0 2-11 16,0 1-5-16,0-2-9 16,0 0-11-16,0 2 4 15,0-3-4-15,0 0 0 16,0 2 0-16,0-2 0 15,2 0 0-15,-2 0 0 16,3 0 0-16,-3 0 1 16,2 0-1-16,-2 2-1 15,0-2 1-15,0 0 3 16,0 0 19-16,0 0 0 0,0 0 0 16,0 0-11-16,5 2-9 15,3 1 10-15,3 2 8 16,3-1-20-16,1-2 5 15,3 2-5-15,1-4 0 16,-2 0 5-16,2 0-5 16,5 0-12-16,-3-2-16 15,4-16-46-15,2-3-101 16</inkml:trace>
  <inkml:trace contextRef="#ctx0" brushRef="#br0" timeOffset="21393.71">13873 8256 515 0,'0'0'150'0,"0"0"-104"16,0 0-2-16,0 0 34 16,0 0 16-16,0 0-35 15,0-3-14-15,0 3-25 16,0 0-20-16,0 0-1 16,0 0-1-16,20 0-1 15,14 0 3-15,6 0 0 16,7 0-1-16,-2 0 0 15,-1 0-10-15,-4 0-17 16,-4 0-10-16,-5 0-39 0,-7 0-81 16,-8 0-222-1</inkml:trace>
  <inkml:trace contextRef="#ctx0" brushRef="#br0" timeOffset="21782.66">13947 9022 262 0,'0'0'519'0,"0"0"-455"16,0 0-53-16,0 0 4 16,0 0 40-16,0 0-21 15,-9 0-16-15,9 0-15 16,7 0-2-16,18 2 6 15,4 1 0-15,6 2-5 16,5-5-2-16,0 0-3 16,5 0-24-16,4 0-32 0,-5-3-69 15,-8 3-152-15</inkml:trace>
  <inkml:trace contextRef="#ctx0" brushRef="#br0" timeOffset="22204.13">14128 9968 792 0,'0'0'119'16,"0"0"-119"-16,0 0 4 0,0 0-4 16,0 0 2-16,0 0 9 15,91-22-10-15,-55 15 0 16,3 4-2-16,2-3-21 16,-1 0-60-16,-5 1-87 15,-8 4-364-15</inkml:trace>
  <inkml:trace contextRef="#ctx0" brushRef="#br0" timeOffset="22555.37">14316 10590 750 0,'0'0'118'0,"0"0"-95"16,0 0-21-16,0 0 11 15,0 0 11-15,0 0-15 16,17 7-5-16,12-5 11 16,6-2-7-16,5 0-8 0,5 0-3 15,2-9-28-15,2-17-62 16,-7-3-29-16,-6 4-217 16</inkml:trace>
  <inkml:trace contextRef="#ctx0" brushRef="#br0" timeOffset="56418.67">12364 14466 703 0,'0'0'86'16,"0"0"-22"-16,0 0-47 16,0 0 2-16,0 0 12 15,0 0-5-15,0 0-6 16,0 0-5-16,-11-11-4 15,11 11 1-15,0 0-2 16,0 0-5-16,0 0-5 0,9 0-1 16,18 0 0-1,9 0 2-15,10 0-1 0,6 0 0 16,-3 0 0-16,-2 0 0 16,2 0 0-16,-5 0 0 15,-3 0-1-15,-4 0 1 16,1-1 1-16,-7-5-1 15,-4-1-2-15,-5 3-7 16,-6 3 4-16,-5-3-13 16,-5 4-8-16,-1 0-15 15,-5 0-42-15,0 0-17 16,0 0-60-16</inkml:trace>
  <inkml:trace contextRef="#ctx0" brushRef="#br0" timeOffset="56773.71">12834 14350 635 0,'0'0'91'16,"0"0"-78"-16,0 0-12 16,0 0 23-16,0 0 29 15,0 0-30-15,-2 0-18 16,2 0-3-16,4 0 7 15,17 0 7-15,1 0-8 16,3 0-5-16,-1 1-2 16,-2 5-1-16,-3 1 2 0,-4 3-2 15,-8-7-2 1,2 3 2-16,-5 1 8 0,-4 3 9 16,0 3 3-16,0 10 0 15,0-4-7-15,-16 8-4 16,-3-7-3-16,-2 0-3 15,3-6-3-15,3-2 0 16,4-2-12-16,-1-4-37 16,4 0-68-16,3-1-161 15</inkml:trace>
  <inkml:trace contextRef="#ctx0" brushRef="#br0" timeOffset="57431.22">14022 14209 95 0,'0'0'629'16,"0"0"-532"-16,0 0-71 16,0 0 17-16,0 0 18 15,0 0-22-15,-13 54-16 16,13-20-14-16,0-3-9 15,0 0-3-15,0-2 3 16,0-4 2-16,5-2-2 16,1-5-1-16,2-1-10 0,-2-5-17 15,-2-1-7-15,3-5-50 16,3-6-66-16,7 0-164 16</inkml:trace>
  <inkml:trace contextRef="#ctx0" brushRef="#br0" timeOffset="58142.49">14300 14364 722 0,'0'0'104'16,"0"0"-91"-16,0 0 4 15,0 0 9-15,0 0 7 0,0 0-19 16,-21 33-14-1,21-25 2-15,0 0-2 0,0 1-4 16,0-1 3-16,11-1-25 16,3-3-3-16,-2-1-12 15,3-3 19-15,-4 0-5 16,-5 0 7-16,-4 0 11 16,-2-5 7-16,0-7 2 15,0-2 0-15,0 1 8 16,-13 1 15-16,-3 1 0 15,5-2 0-15,3-1-13 16,2-3-5-16,6 0-5 16,0 0 0-16,0-1-2 15,6 2 4-15,8 0-4 0,5 6-2 16,-4 4 3-16,2 6-4 16,2 0 1-16,-3 0 4 15,4 10-1-15,-5 8 0 16,1 2-2-16,-5 0 3 15,0 0-5-15,-4-2-7 16,0 0 5-16,-1-1-4 16,1-5 8-16,-1-1 3 15,2 1-22-15,3-3 3 16,-3-4 3-16,6-1 4 16,1-4-7-16,1 0 14 15,-1 0-3-15,4-5 3 16,1-12 5-16,-3-2 0 0,-1-2 4 15,-3 6-4-15,-4-2 0 16,-7 3 6-16,-2 0 29 16,0 2-7-1,0 0-5-15,0 6-8 0,-11-2 13 16,-2 2-4-16,-3 3-2 16,1 3-5-16,-5 0-7 15,1 0 8-15,0 0-9 16,3 0-7-16,5 0-2 15,5 0 1-15,0 0-1 16,2 3-19-16,0 6-35 16,2 0-32-16,2 3-130 0</inkml:trace>
  <inkml:trace contextRef="#ctx0" brushRef="#br0" timeOffset="59269.6">14888 14247 266 0,'0'0'252'16,"0"0"-168"-16,0 0-44 15,0 0 35-15,0 0 5 16,0 0-27-16,0 11-23 15,0 1-2-15,0 2-16 16,0 1-10-16,0 2 2 16,0-5-4-16,0 3-1 15,0 1 1-15,0 2 0 16,0 0 0-16,2-5-7 16,6-1-6-16,2-2-6 15,3-4-29-15,3-6 15 0,1 0 20 16,4 0-18-16,0-14 10 15,0-8 3-15,-7-1-7 16,-6 1 15-16,-5 6 10 16,-3 2 30-16,0 0 6 15,0 4-13-15,-9 0 19 16,-5 3-29-16,-1 4 16 16,-1 3 7-16,-1 0-13 15,3 0-3-15,3 0-10 16,4 0-7-16,5 0-3 15,-1 3-10-15,1 6-13 16,2 3-22-16,0-1-1 0,0-2-40 16,7-2-142-1</inkml:trace>
  <inkml:trace contextRef="#ctx0" brushRef="#br0" timeOffset="60551.26">15235 14284 98 0,'0'0'34'15,"0"0"-16"-15,0 0-12 16,0 0 35-16,0 0 77 15,0 0-50-15,0 0-53 16,0 0-15-16,0 0-7 16,0 0-16-16,0 0-6 15,0 0 18-15,4 0-22 16,2 0-68-16,-2 0 49 16,-3 0 1-16,2 0 51 15,-3 0 1-15,2 0 61 0,-2 0 76 16,0 0-62-1,0 0-65-15,0 0 0 0,0 0 6 16,0 0 9-16,0 0-25 16,0 0-1-16,0 0-1 15,0 0 1-15,0 0-1 16,0 0 3-16,0 0-2 16,0 0 25-16,0 0 19 15,0 0-2-15,0 0-5 16,0 0-30-16,0 0-6 15,0 0 22-15,0 0-8 16,0 0-7-16,0 0-7 16,0 0-2-16,0 0 3 15,0 0 4-15,0 0 7 0,0 0-7 16,0 0 2-16,0 0 3 16,0 0 1-16,0 0-10 15,0 0-2-15,0 0 10 16,0 0 8-16,0 0 0 15,0 0 1-15,0 0 9 16,0 0 13-16,0 0-7 16,0 0 8-16,0 0-13 15,0 0-26-15,-10 0 10 16,0 0 6-16,4 0-11 16,1 0 7-16,1 0-13 15,0 0-4-15,-2 0 2 16,0 7-2-16,-3 9-5 0,1 5 2 15,1-2 3-15,2-2-4 16,5-4 2-16,0 0-14 16,0-6-1-16,0-3-1 15,0-1-13-15,0-3-9 16,5 0 26-16,8 0 7 16,2-14 9-16,-1-2-2 15,-3-1 4-15,-1 3-4 16,-4 4 4-16,-2 2 8 15,1 2-4-15,-3 3-5 16,-2 3 14-16,0 0 4 16,0 0-12-16,0 0-4 0,0 0 6 15,0 0-8-15,0 0 11 16,0 7-5-16,2 9 13 16,0 7-1-16,-2-2-16 15,2 4 1-15,-2-1-1 16,0-2-3-16,0 2 0 15,0-5 2-15,0 0-1 16,0-6-1-16,-2-6-1 16,-2-2 0-16,4 0 1 15,-2-3-20-15,2-2-39 16,-3 0-60-16,1 0-416 16</inkml:trace>
  <inkml:trace contextRef="#ctx0" brushRef="#br0" timeOffset="61571.9">15666 14339 124 0,'0'0'499'16,"0"0"-421"-16,0 0-71 15,0 0 11-15,0 0 19 16,0 0-15-16,-3 0-15 15,23 0 41-15,5 0-20 16,-1 0-21-16,4 0-7 0,-1 0 0 16,-6 0 0-1,2 0 0-15,-3 0-1 0,-1 0 1 16,2 0 1-16,-1 0-1 16,0 0-70-16,-2 0-177 15</inkml:trace>
  <inkml:trace contextRef="#ctx0" brushRef="#br0" timeOffset="62156.65">16531 14245 834 0,'0'0'111'16,"0"0"-99"-16,0 0 3 15,0 0 27-15,0 0-27 0,0 0-12 16,-11 112-3-1,11-79-1-15,0-3-5 0,0-4-21 16,0-1-18-16,5-11-49 16,9-5-49-16,2-9-183 15</inkml:trace>
  <inkml:trace contextRef="#ctx0" brushRef="#br0" timeOffset="62732.75">16744 14343 734 0,'0'0'66'0,"0"0"-42"0,0 0 21 16,0 0 11-16,0 0-35 16,0 0-15-16,-6 103-2 15,6-91-4-15,0 1-4 16,4-6 4-16,7-2-16 15,1 2-1-15,-1-3-19 16,-2-4 6-16,2 0 4 16,-4 0 8-16,-4 0 2 15,0 0 7-15,-3 0 8 16,0 0 2-16,0-14 0 16,0-2 8-16,0-2-1 15,0-3-5-15,0 1-2 16,0 3-1-16,0 3 0 0,0 2-2 15,2 1 2 1,0 5 14-16,4 3-6 0,0 0-6 16,3 1 1-16,1-2-3 15,7 4 4-15,-2 0-5 16,-1 0 3-16,-4 0-4 16,0 0 4-16,-1 4-2 15,-3 9 1-15,-2 1-1 16,-4 1 1-16,0 3 0 15,0-2 7-15,0-2-7 16,0 0 1-16,0-1-2 16,3-9 0-16,-3 0-2 0,0-2-8 15,0 0-8-15,0-2 7 16,0 0 6-16,0 0-5 16,0 0 1-16,0 0-22 15,0 0-48-15,0 0 62 16,0 0-30-16,0 0-119 15,2-8-231-15</inkml:trace>
  <inkml:trace contextRef="#ctx0" brushRef="#br0" timeOffset="63622.71">17029 14355 448 0,'0'0'79'15,"0"0"-29"-15,0 0 18 16,0 0 26-16,0 0-46 16,0 0-9-16,-19 4-2 15,13 11 10-15,3-1-11 16,0 2-35-16,3-2 2 15,0 0-3-15,0 0 0 16,0-2-4-16,0 1-1 16,8-2 0-16,2 1 1 15,-1-6-13-15,3 2 3 0,3-4 3 16,3-4-9-16,5 0-17 16,-2 0 2-16,6-18 8 15,-4-5-6-15,-6-2-9 16,-3 4 23-16,-12 4 19 15,-2 4 5-15,0-3 20 16,0 6 12-16,-13 3-6 16,-7 2 8-16,-1 3 0 15,-1 2 0-15,0 0 1 16,2 0-24-16,5 0-11 16,1 2 5-16,7 6-10 15,3 4-1-15,2-3-11 16,2 0-30-16,0 1-20 0,0-2-32 15,9-1-103-15,9-4-205 16</inkml:trace>
  <inkml:trace contextRef="#ctx0" brushRef="#br0" timeOffset="64024.92">17393 14359 662 0,'0'0'56'16,"0"0"-45"-16,0 0 2 15,0 0 5-15,0 0 14 16,0 0-5-16,-45 96-26 0,45-83 4 16,0-3-5-16,7-3 0 15,5 2-6-15,3-9-9 16,2 0-2-16,-1 0 5 15,3 0 9-15,-5-12 0 16,-3-2-1-16,1 0 3 16,-7-1 2-16,-5 1-1 15,0 4 32-15,0 3 13 16,0-4 1-16,-11 4 11 16,-3 3-34-16,1-3 3 15,-1 7 5-15,-3 0-13 16,3 0-6-16,3 0-12 0,0 0-1 15,7 0-12-15,-1 11-23 16,1 3-19-16,4 2-26 16,0-4-46-16,0-7-140 15</inkml:trace>
  <inkml:trace contextRef="#ctx0" brushRef="#br0" timeOffset="64390.03">17648 14323 513 0,'0'0'250'16,"0"0"-236"-16,0 0-8 15,0 0-6-15,0 0 0 16,0 0 0-16,0 0 0 15,-3 109 0-15,16-105 0 16,3-4 0-16,-1 0-5 16,4 0-2-16,-4-6-1 15,-1-11 5-15,-6-5-2 16,-5 5 5-16,-3 0 3 16,0 5 11-16,-3 4 38 0,-17 4 12 15,-5 4-13-15,-5 0-19 16,-4 0-20-1,0 4-12-15,8 10-1 0,4-1-4 16,2 0-67-16,5-4-131 16</inkml:trace>
  <inkml:trace contextRef="#ctx0" brushRef="#br0" timeOffset="65426.53">14479 14703 521 0,'0'0'135'0,"0"0"-109"15,0 0 9-15,0 0 37 16,0 0-1-16,0 0-21 16,0-3-29-16,0 1-21 15,6 2 0-15,6 0-1 16,13 0 1-16,10 0-1 16,16 0 0-16,8 0 1 0,6 0 8 15,6 0-1-15,-2 6-7 16,1 2 6-16,-3-8-6 15,5 2 9-15,-3 1-9 16,5-3 0-16,-3 0 2 16,1 0-1-16,-1 0-1 15,-4 0 0-15,-1 0 1 16,-6 0-1-16,-1 0 0 16,-8 0 6-16,-1 0-6 15,-4 0 0-15,4 0 0 16,-5 0 0-16,5 0 0 15,0 0-1-15,-4 0 0 16,-6 0-2-16,11 0 2 0,4 0 1 16,9 0 18-1,9 0-3-15,-1 0-13 16,1 0 6-16,-7 0 2 0,-5 0 18 16,-14 0-25-16,-16 0 2 15,-8 0-5-15,-13 0 2 16,-5 0-3-16,-1 0 2 15,-4 0 1-15,0 0 4 16,0 0 8-16,0 0-5 16,0 0 0-16,0 0-9 15,0 0-20-15,-11 0-68 16,-9 0-92-16,-4 0-306 16</inkml:trace>
  <inkml:trace contextRef="#ctx0" brushRef="#br0" timeOffset="65945.82">15042 14916 439 0,'0'0'242'0,"0"0"-169"0,0 0-40 15,0 0 32-15,0 0 19 16,0 0-46-16,6 79-23 16,-2-49-15-16,2-4-3 15,-2 1 0-15,2-4-7 16,1-5-22-16,1-4-64 16,4-6-62-16,-1-8-190 15</inkml:trace>
  <inkml:trace contextRef="#ctx0" brushRef="#br0" timeOffset="66342.83">15338 14923 765 0,'0'0'70'0,"0"0"-55"16,0 0-15-16,0 0 1 15,0 0 13-15,0 0-6 16,-37 97-2-16,37-84-6 16,0 1 2-16,0-6-4 15,0 3-15-15,9-8-7 16,5-1 12-16,2-2-6 16,2 0 4-16,-2 0-8 15,-1-10-12-15,-6-4-11 0,-4 0 40 16,-5-4 5-16,0 6 6 15,0-3 25-15,-9 2 4 16,-9 5-12-16,-3-2 7 16,2 8 14-16,-3 2-15 15,-2 0 5-15,0 0-12 16,3 12-22-16,2 9-5 16,9-1-5-16,8 6-37 15,2-3-15-15,0-2-17 16,15-8-94-16</inkml:trace>
  <inkml:trace contextRef="#ctx0" brushRef="#br0" timeOffset="66844.35">15754 14941 707 0,'0'0'133'0,"0"0"-93"0,0 0 2 15,0 0-14-15,0 0-12 16,0 0-12-16,-4 26-3 15,4-5 0-15,0-1-1 16,0-1-1-16,0-3 0 16,0-5-1-16,0-4-9 15,7-2-7-15,-2-5-2 16,3 0-8-16,3 0 11 16,5 0-11-16,2-23 10 15,2-3-21-15,-2 3 10 16,-9 5 11-16,-3 4 15 15,-6 11 3-15,0-1 41 16,0-1 4-16,-6 5-10 16,-10-5 11-16,-4 5-15 15,-2 0-10-15,-3 14-7 16,-2 9-9-16,6 3-5 0,2-5 0 16,11 1-6-16,8-4-15 15,0-4-68-15,4-8-42 16,16-4-121-16</inkml:trace>
  <inkml:trace contextRef="#ctx0" brushRef="#br0" timeOffset="67271.48">16020 14979 767 0,'0'0'90'0,"0"0"-76"16,0 0 13-16,0 0 15 15,0 0-41-15,0 0 5 16,-13 68-11-16,13-49 5 16,4-7 0-16,7 1-6 15,0-3 3-15,1-6-14 16,-4 0 1-16,4-4 2 15,-1 0 0-15,2 0 4 16,5-16-12-16,-2-8 7 16,-3 2-15-16,-7-5 11 0,-6 10 18 15,0 5 1-15,0 0 33 16,0 2-5-16,-12 8 14 16,-2-3 8-16,-6 2-26 15,2 3 4-15,-2 0-1 16,0 0-14-16,4 3-13 15,5 6 0-15,5 8-14 16,6 3-36-16,0-1-51 16,0-3-29-16,0-5-236 15</inkml:trace>
  <inkml:trace contextRef="#ctx0" brushRef="#br0" timeOffset="67673.1">16356 14895 602 0,'0'0'334'0,"0"0"-285"16,0 0-44-16,0 0-4 15,0 0 14-15,0 0-7 16,-13 9-8-16,13 5 0 15,0 1 4-15,0 2-4 16,0-10-8-16,3-2-20 0,5 2-2 16,2-7 15-1,-2 0-13-15,1 0-10 16,2 0 19-16,-1-10 6 0,-2-4 3 16,-4-1-2-16,-4 3 11 15,0 7 1-15,0 1 27 16,-2-1 14-16,-13 2 13 15,-5 3-26-15,-5 0 1 16,0 0-18-16,2 8-7 16,2 10 1-16,15-4-5 15,6 7-34-15,0-7-109 16,4-2-274-16</inkml:trace>
  <inkml:trace contextRef="#ctx0" brushRef="#br0" timeOffset="68273.27">17799 13941 856 0,'0'0'149'0,"0"0"-144"16,0 0-5-16,0 0-16 15,0 0 12-15,0 0 4 16,65 53 14-16,-36-21 2 16,0 6-2-16,-2 5-5 15,-1 4-7-15,-6 2 5 16,-6 6-4-16,-8 6 3 16,-6 3 3-16,0 7 0 15,-18 1-4-15,-13 3-2 16,-7-4-3-16,0-4 0 15,-1-9 0-15,2-4-3 16,4-17-35-16,4-9-14 0,2-15-53 16,2-13-145-1</inkml:trace>
  <inkml:trace contextRef="#ctx0" brushRef="#br0" timeOffset="69123.58">13837 14101 51 0,'0'0'592'16,"0"0"-478"-16,0 0-71 16,0 0 16-16,0 0-9 15,0 0-9-15,-108 94-16 0,98-31-6 16,10 11-1-16,0 12-12 16,5 0-5-16,19-8-1 15,5-10-3-15,5-18-1 16,2 2-12-16,4-9 5 15,4-1-23-15,5-7-65 16,5-6-111-16</inkml:trace>
  <inkml:trace contextRef="#ctx0" brushRef="#br0" timeOffset="70052.57">18341 14284 101 0,'0'0'414'0,"0"0"-284"16,0 0-59-16,0 0-4 0,0 0 15 16,0 0-7-16,0 0-26 15,0 0-6-15,0 0-1 16,0 0-14-16,0 0-26 15,0 7-1-15,0 11-1 16,0 5-1-16,-7 0-7 16,-6-1-9-16,-4-2-18 15,5 1-29-15,-1-3-48 16,3-15-62-16,10-3-100 16</inkml:trace>
  <inkml:trace contextRef="#ctx0" brushRef="#br0" timeOffset="70273.17">18341 14284 658 0,'-56'3'110'0,"56"-3"-95"0,0 0 29 16,0 0 9-16,0 0-3 15,0 10-24-15,4 0-18 16,8 4-8-16,9 2 0 15,4 2-1-15,2 4 1 16,7 2-13-16,-3 5-25 16,2-5-62-16,-4-2-143 15</inkml:trace>
  <inkml:trace contextRef="#ctx0" brushRef="#br0" timeOffset="70528.36">18707 14235 690 0,'0'0'108'0,"0"0"-78"16,0 0 1-16,0 0 45 15,0 0-33-15,0 0 1 16,-14 102-35-16,11-80-7 15,1-2-2-15,0 1-2 16,2-6-26-16,-3 0-5 0,2-1-28 16,1-4-53-1,0-2-120-15</inkml:trace>
  <inkml:trace contextRef="#ctx0" brushRef="#br0" timeOffset="71208.21">18864 14305 793 0,'0'0'120'16,"0"0"-84"-16,0 0-29 0,0 0 1 16,0 0-3-1,0 0-3-15,-22 86-1 0,22-69-1 16,0-2 0-16,0 3 0 15,0 0 0-15,6-1-1 16,6-3 1-16,-1-4-1 16,1-2-9-16,-1 0-31 15,-3-8-6-15,-3 0 13 16,-1 0 8-16,-1 0 12 16,-3-19 11-16,0 0 3 15,0 0 0-15,0 1 1 16,0 0 16-16,0 3 21 15,0 2-1-15,0-5-12 0,0 5-25 16,9-4 8 0,6 2-8-16,-1-1-8 0,-2 7 8 15,-1 3 0-15,1 2 0 16,-3 4 0-16,0 0 0 16,1 0 5-16,4 0-12 15,0 2 9-15,-3 15-3 16,-3-5 1-16,2 3-9 15,-3 4 8-15,-1-4-5 16,-2 3-6-16,6-8 9 16,-1 3 4-16,-2-6-4 15,8-2-1-15,-2-3-17 16,0-2 1-16,5 0 5 16,0-14 15-16,-2-4 1 0,-3 0-1 15,-4 0 1-15,-5 1 11 16,-4-1 5-16,0 0 5 15,0 0 0-15,-2 0 8 16,-15 1-1-16,-3 2-11 16,-7 5 6-16,0 6-11 15,4 4-4-15,8 0-9 16,6 0 0-16,2 16-12 16,1 9-53-16,0-2-42 15,5-5-67-15</inkml:trace>
  <inkml:trace contextRef="#ctx0" brushRef="#br0" timeOffset="71659.53">19502 13967 857 0,'0'0'103'15,"0"0"-103"-15,0 0-23 0,0 0-4 16,0 0 24-16,0 0-6 15,-22 70-21-15,24-64-7 16,12-2 6-16,1-4-2 16,1 0 15-16,-1 0-4 15,0-13-6-15,-3 0 1 16,-5-4-3-16,0 7 26 16,-7 3 3-16,0 0 1 15,0 6 2-15,0-3 23 16,-14 1-5-16,2 3 5 15,-1 0 15-15,0 0-22 16,-2 0 12-16,5 7-18 16,4 8-12-16,2 2-21 0,4-2-45 15,0 2-134-15</inkml:trace>
  <inkml:trace contextRef="#ctx0" brushRef="#br0" timeOffset="71939.8">19886 13844 899 0,'0'0'72'0,"-52"102"-72"15,16-32-2 1,-8 10-3-16,4 1 5 0,2 0 0 15,7-7 4-15,11 2-4 16,-1-8-7-16,10-10-2 16,1-14-19-16,2-15-53 15,6-14-9-15,2-13-25 16,0-2-80-16,16-8-245 16</inkml:trace>
  <inkml:trace contextRef="#ctx0" brushRef="#br0" timeOffset="72286.85">20024 14304 462 0,'0'0'347'16,"0"0"-299"-16,0 0-48 16,0 0 16-16,0 0-9 15,0 0 11-15,-34 65-7 16,34-65-11-16,0 0-1 15,0 0-10-15,0 0 11 16,0 0-8-16,8 0 8 16,5-2-10-16,0-10 0 15,-3-1 9-15,-5 0 1 16,0 3 0-16,-5 2 3 16,0 2 17-16,0 2 10 0,0 0-2 15,0 4 2-15,-5 0 0 16,-2 0 2-16,1 0-9 15,1 0-11-15,-1 0-5 16,4 0-7-16,-3 2-1 16,3 8-13-16,-1 2-22 15,3-5-38-15,0-7-126 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4-27T00:22:56.560"/>
    </inkml:context>
    <inkml:brush xml:id="br0">
      <inkml:brushProperty name="width" value="0.05292" units="cm"/>
      <inkml:brushProperty name="height" value="0.05292" units="cm"/>
      <inkml:brushProperty name="color" value="#FF0000"/>
    </inkml:brush>
  </inkml:definitions>
  <inkml:trace contextRef="#ctx0" brushRef="#br0">442 4354 508 0,'0'0'133'16,"0"0"-66"-16,0 0-23 15,0 0 13-15,0 0 11 16,0 0-17-16,0 0-16 15,-60-35-2-15,60 33-14 16,0 2-7-16,0 0-6 16,0 0-1-16,0 0-5 0,0 0-3 15,0 0-1-15,0 0 3 16,13 8-4-16,20 9 5 16,13 6 3-16,8 3 4 15,4 4-4-15,4 5 0 16,3 1-2-16,-1 0 0 15,1-4 2-15,-3 0-2 16,-2-2 3-16,-8-6-4 16,-8-4-1-16,-6-4 1 15,-9-4 0-15,-9-3 1 16,-4-4-2-16,-7-3-8 0,-6 0-34 16,0-2-22-16,-3 0-81 15,0 0-78-15,0-9-307 16</inkml:trace>
  <inkml:trace contextRef="#ctx0" brushRef="#br0" timeOffset="554.55">853 4775 718 0,'0'0'83'15,"0"0"-37"-15,0 0-14 16,0 0 20-16,0 0 6 16,0 0-10-16,-19 0-13 15,19 0-22-15,0 0-9 0,0 0-4 16,0 0-3-16,0 0-2 16,20 0-1-1,19 3 4-15,12 3 2 0,2-3 1 16,-1-2-1-16,-8-1 1 15,-7 0-1-15,-10 0 1 16,-9 0-1-16,-3 0 4 16,-10 0-3-16,3-6-1 15,-6-4 0-15,-2-8 1 16,0-12 4-16,0-6 1 16,-13-7-4-16,-10-2 0 0,-1 7 1 15,-1 5-3 1,6 11 6-16,2 4 6 0,7 9-8 15,3 3-3-15,5 2 2 16,2 4-3-16,0-3-3 16,0 3 3-16,0 0-1 15,0 0 2-15,0 0-2 16,0 0 1-16,0 0 0 16,0 0-1-16,0 0 0 15,0 0 0-15,0 0-4 16,0 0-8-16,0 0-7 15,0 0-9-15,0 0-9 16,0 0-43-16,0 0-71 0,0-6-159 16</inkml:trace>
  <inkml:trace contextRef="#ctx0" brushRef="#br0" timeOffset="20460">9508 7295 740 0,'0'0'57'0,"0"0"-54"16,0 0 5-16,0 0 15 16,0 0 34-16,0 0-13 15,0 0-10-15,5-2-11 16,-5 2 5-16,2 0 0 16,-2 0-4-16,0 0-4 15,0 0-9-15,0 0-4 16,0 0-1-16,3 2-5 15,-1 22-2-15,0 14 1 0,0 16 0 16,0 9 1 0,-2-4 0-16,0 0-1 0,0-3 2 15,0-6-4-15,0-6 2 16,0-8 0-16,-2-7 0 16,0-14-2-16,0-5-4 15,2-9 4-15,0-1-12 16,-2 0 6-16,2 0-4 15,-5 0-2-15,-1-14-2 16,-4-10-16-16,4-10 18 16,6-3 1-16,0-7 1 15,0-4 5-15,0 2-4 16,12-2 8-16,0 3-3 16,4 5 5-16,0 7 0 15,-1 8 0-15,-1 7 1 0,-1 8 0 16,3 4-1-16,1 2 0 15,3 1-4-15,3 3 3 16,2 0 2-16,-4 7-1 16,-7 11 0-16,-3 9 0 15,-9 2 1-15,-2 3 0 16,0 3 2-16,-6-4 1 16,-13-4-1-16,2-8 1 15,-1-2 1-15,3-5 1 16,-3-6-4-16,1-5 2 15,2-1-1-15,2 0 1 16,2 0-3-16,4 0 0 0,1 0-6 16,1-1-15-16,2-7-35 15,3-4-64-15,0 0-101 16</inkml:trace>
  <inkml:trace contextRef="#ctx0" brushRef="#br0" timeOffset="20983.62">9789 7439 482 0,'0'0'270'16,"0"0"-219"-16,0 0-21 0,0 0 27 15,0 0 2 1,0 0-15-16,0 0-16 0,0 0-21 15,0 0-7-15,0 0 0 16,0 0 0-16,0 10-2 16,5 8 1-16,9 8 1 15,5 5 1-15,2 2-1 16,-1 4 1-16,4 0-1 16,-2-2 0-16,1-5 0 15,-4-6 0-15,-3-8 0 16,-5-8-10-16,-7-3 0 15,-1-5 10-15,-3 0 1 16,3 0 7-16,-1-3 8 16,0-21-5-16,2-8-3 0,3-8-8 15,-1 0 0-15,0 4 0 16,-2 0-1-16,2 4-3 16,-1 4 3-16,-1 3-1 15,3 9 0-15,-3 6-4 16,-1 4 6-16,-1 5 2 15,-2 1-2-15,0 0-4 16,0 0 4-16,0 0 0 16,0 0 1-16,0 0-1 15,0 0 1-15,0 0-1 16,0 0-6-16,0 0-14 16,0 0-11-16,0 0-49 15,0 0-195-15</inkml:trace>
  <inkml:trace contextRef="#ctx0" brushRef="#br0" timeOffset="21361.19">10300 7578 731 0,'0'0'115'16,"0"0"-105"-16,0 0-9 16,0 0 49-16,0 0-7 15,0 0-21-15,-2 8-16 16,9-4-1-16,13 0 7 15,2 1-4-15,0 0-7 16,0-1-1-16,-2-2 1 16,-4 2-1-16,-3-3-1 15,-2 2-2-15,-2-1-6 16,-2-2-12-16,-3 0-21 16,2 0-65-16,-6 0-48 15,0 0-52-15</inkml:trace>
  <inkml:trace contextRef="#ctx0" brushRef="#br0" timeOffset="21589.15">10323 7703 627 0,'0'0'127'0,"0"0"-105"16,0 0-1-16,0 0 34 15,0 0 9-15,0 0-47 16,0 3-1-16,0-3-6 15,15 0 8-15,1 0-10 16,1 0-8-16,2 2 0 0,2-2-2 16,2 0-17-1,-1 0-34-15,3 0-100 0,-5 0-110 16</inkml:trace>
  <inkml:trace contextRef="#ctx0" brushRef="#br0" timeOffset="22508.73">10928 7435 745 0,'0'0'81'0,"0"0"-72"16,0 0-2-16,0 0 53 15,0 0-34-15,0 0-19 16,12 135-1-16,-3-106-5 0,-3 3-1 15,-1-9 4 1,0 0-2-16,-3-4-1 0,-2-3-1 16,0-2 1-16,0-4 0 15,0-4-1-15,0-2-2 16,0-4-4-16,0 0 1 16,0 0-6-16,0 0 1 15,0-4-4-15,0-14-19 16,0-8 10-16,0-8 15 15,0-6 2-15,0-5-3 16,0 4 5-16,0 0 4 16,0 5 0-16,4 7 2 15,0 4 9-15,3 4-9 16,5 6-2-16,-3 5 1 16,3 2-2-16,2 4 1 0,0 0-2 15,3 4 2-15,3 0 0 16,5 0 0-16,-6 6 1 15,4 10-2-15,-6 3 2 16,-5 6-1-16,-5 1 0 16,-7 4 0-16,0-2 1 15,-7-3-1-15,-13-4-1 16,-5-1 0-16,-1-3 1 16,-4-3 0-16,1-2-2 15,7-6 2-15,7-5 6 0,6-1 19 16,7 0-3-1,2 0-18-15,0 0-3 0,0 0 18 16,0 0 2 0,0 0-9-16,0 0-10 0,0 0 0 15,0 0-2 1,0 0 0-16,0 0 0 0,0 0-3 16,4 0 3-16,11 0 0 15,4 4-1-15,5 6 1 16,0 3 0-16,6 1-1 15,-4 2 1-15,-2-1-9 16,-1 0-2-16,-2-3 0 16,-6-2-10-16,-7-4 8 15,0-3 1-15,-6 0 1 16,0-3 1-16,-2 0 3 16,0 0-7-16,0 0-34 0,0-17-101 15,0-4-328-15</inkml:trace>
  <inkml:trace contextRef="#ctx0" brushRef="#br0" timeOffset="22870.72">11368 7303 617 0,'0'0'108'16,"0"0"-77"-1,0 0-7-15,0 0 16 0,0 0 3 16,0 0-3-16,-3 2-16 16,3 6-8-16,0 0-6 15,7 2 1-15,6-1-4 16,5 2-6-16,7-1 0 15,2 0 0-15,6 0-1 16,3 0 0-16,4-4 0 16,-2-4-2-16,-2-2 2 15,-5 0-20-15,-6 0 1 0,-8 0 10 16,-3 0-24 0,-8 0-3-16,-1-4-40 0,-5-2-55 15,0 0-251-15</inkml:trace>
  <inkml:trace contextRef="#ctx0" brushRef="#br0" timeOffset="23251.2">11542 7357 721 0,'0'0'131'0,"0"0"-110"16,0 0 3-1,0 0 12-15,0 0-3 0,0 0-7 16,-10-3-4-16,10 3-9 16,0 15-6-16,0 9 5 15,0 15 1 1,0 0-11-16,0 7-1 0,0 2-1 16,0-3 3-16,3-1-6 15,4 5-1-15,-1-3-8 16,-1-9 12-16,1-7 45 15,-6-18-43-15,0-7-4 16,2-2 1-16,-2-3 1 16,0 0 1-16,0 0 8 15,3 0-2-15,-3 0-1 16,1 0-6-16,-1 0 0 16,0 0-12-16,0-3-35 15,0-16-46-15,0-7-154 0</inkml:trace>
  <inkml:trace contextRef="#ctx0" brushRef="#br0" timeOffset="29623.61">11960 7678 528 0,'0'0'49'15,"0"0"-43"-15,0 0 21 16,0 0 35-16,0 0-22 15,0 0-3-15,0 0 7 0,0 4 15 16,0-4-5-16,0 0-24 16,0 4-18-16,0 0 1 15,12 2-1-15,3 1 4 16,3 0-1-16,3-3-11 16,3 2 1-16,2-2-3 15,8-2-1-15,4 0 4 16,4-2 0-16,8 1-5 15,-2-1 1-15,2 0 3 16,-4 0-4-16,-3 0-2 16,-8 0-7-16,-6 0 4 15,-10 0-9-15,-10 0-1 16,-3 0-1-16,-6 0-6 16,0 0 1-16,0 0-25 0,0 0-46 15,-9 0-41-15,-8 0-75 16</inkml:trace>
  <inkml:trace contextRef="#ctx0" brushRef="#br0" timeOffset="30193.68">12170 7541 540 0,'0'0'110'0,"0"0"-80"0,0 0 11 15,0 0 13-15,0 0 10 16,0 0-13-16,-2 0-20 15,0 0-9-15,2 0 3 16,-5 0 2-16,-1 0 5 16,-5 11-17-16,-5 9-12 15,-7 4-3-15,6-2 2 16,1-4-2-16,5-4 0 16,0-4 0-16,6-4-1 0,3-2 1 15,0-4 0-15,2 0-1 16,0 1 0-16,0-1 1 15,0 0 0-15,0 0 0 16,0 7 0-16,0 4 0 16,2 3 0-16,13 9 0 15,11 5 0-15,0 2 0 16,3 0-1-16,0-4-1 16,-5-3-1-16,-3-5-6 15,-2-4 6-15,-9-5 2 16,-1-5 1-16,-7-1 0 15,-2-3-1-15,4 0 2 16,-4 0-2-16,0 0-15 16,0 0-15-16,0 0-25 0,1-12-76 15,-1-10-292-15</inkml:trace>
  <inkml:trace contextRef="#ctx0" brushRef="#br0" timeOffset="37684.08">10280 9717 527 0,'0'0'68'0,"0"0"-54"16,0 0-7-16,0 0 28 15,0 0 24-15,0 0-12 0,0 0 0 16,-7 4-13 0,5-2 2-16,2 1-10 0,0 4-6 15,0 3-4-15,0 10 0 16,0 4-10-1,-6 8-1-15,4 7 3 0,-4 5-8 16,2 5 0-16,4 6 0 16,0-1 1-16,0 1-1 15,0-4 0-15,0 0-2 16,0-10-7-16,0-2 8 16,0-15-6-16,0-10 4 15,0-9 0-15,0-5-8 16,0 0-6-16,0 0-2 0,0 0-39 15,0-1-22 1,0-13-11-16,6-2-82 0,2-2-191 16</inkml:trace>
  <inkml:trace contextRef="#ctx0" brushRef="#br0" timeOffset="38391.75">10159 10217 4 0,'0'0'604'15,"0"0"-537"-15,0 0-58 16,0 0-4-16,0 0 15 16,0 0 16-16,-2-2-2 15,2 2-1-15,0 0 6 16,0 0-7-16,0 0-3 16,0 0-11-16,0 0-15 15,0 0-1-15,0 0-2 16,0 0 0-16,0 0-2 15,0 0 2-15,0 0 0 0,0 0 0 16,0 0 0 0,0-3 0-16,0 3 2 0,0 0-2 15,0 0 17-15,0 0 1 16,0 0-7-16,0 0-5 16,0 0 0-16,0 0-5 15,0 0-1-15,0 0 0 16,11 14 0-16,7 7-1 15,3 0 1-15,0 0 0 16,0-3 0-16,-1-4-1 16,-5-2 1-16,1-2 3 15,-3-4-3-15,-3-2-1 0,-4-4-3 16,1 0 7 0,-1 0-7-16,6 0 4 0,5 0-3 15,6-18 3-15,6-8 0 16,4-2-3-16,-2-2-17 15,-6 3 5-15,-2 8-9 16,-8 3 8-16,-7 5 4 16,-3 6 8-16,-5 3 2 15,0 2 2-15,0 0 2 16,0 0 6-16,0 0 0 16,0 0-5-16,0 0-3 15,0 0 0-15,3 0-8 16,-3 0-42-16,0 0-38 0,0 0-49 15</inkml:trace>
  <inkml:trace contextRef="#ctx0" brushRef="#br0" timeOffset="88108.98">2492 11155 660 0,'0'0'74'16,"0"0"-40"0,0 0-14-16,0 0 19 0,0 0 15 15,0 0 3-15,0 0-14 16,0 0-14-16,-3 0-8 16,3 0-2-16,0 2 5 15,0 0-3-15,0 2-12 16,0 10-4-16,0 10-3 15,0 10-1-15,0 8-1 16,0-1 0-16,0-1 0 16,0-5 1-16,0-2-3 15,0-1 2-15,0-5 0 16,-3-6-2-16,1-7 2 0,2-8 0 16,0-2-3-1,0-4-3-15,0 0-5 0,0 0-10 16,-2 0-8-16,2 0-7 15,0 0 5-15,-2 0 8 16,0-12 3-16,0-9 0 16,-4-11-1-16,5-3 12 15,-1-3 2-15,2 1 5 16,0 3 0-16,0 0 0 16,0 2 4-16,0 3-2 15,0 6 0-15,0 0 0 16,0 6 5-16,7 5-4 15,-1 3 2-15,3 2-1 16,-2 5-2-16,6 0 3 0,3 2-3 16,1 0 0-1,6 4 0-15,-5 14 0 0,-1 9 7 16,-7 2-7 0,-3 5 0-16,-7 2 0 0,0 0 0 15,0-5-1-15,-3-5 1 16,-8-8-2-16,-1-7 2 15,1-2 0-15,-2-5 2 16,-4-4-2-16,5 0 9 16,-3 0 5-16,1 0-1 15,5 0-4-15,1-4-1 0,2-1-3 16,4 4 0 0,0-2-3-16,2 3-2 0,0 0 0 15,0 0 0 1,0 0 0-16,0 0 0 0,0 0 0 15,0 0 0-15,0 0-1 16,0 0 1-16,0 0-2 16,0 0 1-16,14 3 1 15,5 5 0-15,8 2 0 16,0 2 0-16,2 2 0 16,0 0 0-16,-5-4 0 15,2-2-3-15,-9-3 3 16,-1 2-1-16,-3-2 1 15,-1 0 0-15,-6-3-2 16,-1 0 2-16,-3-2-1 16,-2 0-1-16,0 2 1 0,0-2-10 15,0 0-4 1,0 0-16-16,0 0-38 0,0 0-52 16,-13 0-241-16</inkml:trace>
  <inkml:trace contextRef="#ctx0" brushRef="#br0" timeOffset="88436.11">2841 11263 456 0,'0'0'302'0,"0"0"-243"16,0 0-34-16,0 0 6 15,0 0 16-15,0 0-24 16,-13 0-7-16,13 0-12 16,0 0-4-16,11 0 0 15,9 0 0-15,-2 0 3 16,0 0-3-16,-2 2 0 0,-1 2-2 15,-4-1-4 1,-1 0-28-16,-5 1-35 0,0 2-38 16,-5 6-65-1,0 2-250-15</inkml:trace>
  <inkml:trace contextRef="#ctx0" brushRef="#br0" timeOffset="88659.75">2841 11263 629 0,'56'113'104'0,"-58"-113"-81"15,2 0 7-15,0 0 12 0,0 0-6 16,0 0-23 0,0 2-13-16,2 1 0 15,11-1 1-15,1 1-1 0,1-3-4 16,3 0-33-16,-3 0-55 15,4 0-122-15</inkml:trace>
  <inkml:trace contextRef="#ctx0" brushRef="#br0" timeOffset="89556.5">3293 11076 655 0,'0'0'107'0,"0"0"-91"0,0 0-7 15,0 0 23-15,0 0 12 16,-6 104-9-1,12-77-15-15,3 5-17 0,8-4-3 16,-7 1 1-16,-1-6-1 16,1 0 0-16,-6-7-4 15,-3-5-1-15,2-1 2 16,-3-6 2-16,0-1 1 16,0-3-4-16,0 0-11 15,-12 0-7-15,-3 0-11 16,-5-22 12-16,4-10 15 15,4-8-5-15,7-9 3 16,5-1 5-16,0 0-2 16,0 4-3-16,7 6 4 0,3 10 0 15,2 9 3 1,-1 8 0-16,2 5 1 0,2 4 1 16,2 4-1-16,5 0-2 15,-2 0 1-15,0 0 1 16,-4 13-3-16,-5 6 3 15,-7 5-1-15,-2 3 1 16,-2-1 0-16,0 3-5 16,-6-3-7-16,-15-6-2 15,4-5 12-15,-2-2 1 16,3-6 1-16,2-6 2 16,4-1 19-16,5 0 9 15,0 0-13-15,3 0-1 0,-1 0-3 16,1 0-1-1,-1 0 5-15,3 0-3 0,0 0-8 16,0 0-6-16,0 2-5 16,5 4-2-16,18 4 3 15,1 2 3-15,5 0 0 16,0 0 2-16,-6 0-2 16,-5 0 2-16,-1 1-1 15,-2-5 0-15,-1-1 0 0,-5 1 1 16,2-2 0-1,-6 1 3-15,2-2-4 16,-3-1-8-16,0 1-25 16,-2-1-42-16,-2-3-137 0</inkml:trace>
  <inkml:trace contextRef="#ctx0" brushRef="#br0" timeOffset="90112.01">3762 11171 599 0,'0'0'108'16,"0"0"-82"-16,0 0-17 15,0 0 18-15,0 0 22 16,0 0-16-16,-9 89-19 0,9-86-13 15,0-1 1-15,0 2-1 16,0-4-1-16,4 0-17 16,8 0-10-16,3 0 0 15,3-6 13-15,0-14-5 16,2 0 0-16,-5 2-3 16,-1 4 2-16,-3 8 16 15,-7 3 3-15,-3 3 1 16,3 0 1-16,-4 0 14 15,0 3 17-15,0 13-1 16,0 2 4-16,0 2-5 16,0-4-17-16,0 1 2 15,0-8-2-15,0-3-1 16,0-4-12-16,0-2 0 16,0 3-12-16,0 1-38 15,0-3-88-15</inkml:trace>
  <inkml:trace contextRef="#ctx0" brushRef="#br0" timeOffset="90751.93">3229 11569 233 0,'0'0'296'0,"0"0"-217"0,0 0-25 15,0 0 7-15,0 0-4 16,0 0-7-16,7 0-16 16,22 0 17-16,15 0-14 15,8-1-22-15,3-3 0 16,-1 0-3-16,0 2-8 15,-4 2 1-15,2 0 0 0,0 0 1 16,-5 0-6-16,1 0 1 16,-6 0-1-1,-8 0 0-15,-10 0-3 0,-5 0-4 16,-9 0-6-16,-3 0-16 16,-5 0-5-16,-2 0-38 15,0-3-44-15,-11 3-530 16</inkml:trace>
  <inkml:trace contextRef="#ctx0" brushRef="#br0" timeOffset="118205.94">3344 11915 449 0,'0'0'58'0,"0"0"-33"0,0 0-2 16,0 0 37-16,0 0 2 15,0 0-16-15,0 0-5 16,-1 0 3-16,1 0 2 15,0 0-26-15,0 0-4 16,0 0-6-16,0 0-3 16,0 0 2-16,0 0 2 15,0 0-2-15,0 0-6 16,0 0-2-16,0 0 2 16,0-4 1-16,0-6-2 15,0-6-1-15,0-9 0 0,9-4 0 16,0-4 0-16,-1 3 0 15,2-1 2-15,-2 1-2 16,-2-4 0-16,1 5-1 16,-1-1 1-16,-2 6-1 15,2 0-1-15,1 4 0 16,-3 0 1-16,-2 4 0 16,3 3 1-16,-2 1 0 15,-1 7 0-15,0 1 1 16,-2 4-1-16,0 0 5 15,2 0-2-15,-2 0 3 16,0 0-3-16,0 0 0 16,1 0-4-16,3 0 2 15,-4 0-2-15,0 0 0 0,0 0-1 16,0 0 1-16,0 0 0 16,0 0 0-16,0 0 0 15,2 9 0-15,2 3 3 16,0 2-2-16,4 5 0 15,-2 1-1-15,1-2 1 16,-2 0 0-16,1-3-1 16,-2-1 0-16,3 1 0 15,0-1 0-15,-3 2-1 16,3 0 1-16,0 4 0 16,-3-2 1-16,3 1-3 15,-1-4 1-15,-1-2 1 0,-1-1 0 16,1-2-1-1,-3-4 1-15,3-2 0 0,-1 0 0 16,-2-4 0-16,-2 0 0 16,0 1 0-16,0-1-2 15,0 3 3-15,2 3-1 16,0-1 0-16,3-1-1 16,-3 1 0-16,-2-5 0 15,0 0-5-15,0 0 0 16,0 0 4-16,0 0 2 15,3 0 0-15,-3 0 0 0,0 0 0 16,0 0 0 0,0 0-1-16,0 0 1 15,0 0 0-15,0 0-1 0,0 0 0 16,0 0-18-16,0-9 18 16,7-10 1-16,1-6 2 15,-1-3-2-15,2 0 0 16,-4 9 4-16,-3-1-3 15,2 7-1-15,0 0 0 16,0 2-2-16,1 3-1 16,-1 4 2-16,-4 4 1 15,0 0 4-15,0 0-4 16,0 0-5-16,0 0 5 16,0 0 0-16,0 0 1 15,0 0 0-15,0 0-1 16,0 0 0-16,0 0-2 0,0 0 1 15,2 0-2-15,2 0 3 16,-2 6 1-16,2 2 9 16,0 2-7-16,3 1-1 15,-3 1 3-15,4 1-4 16,-4 6 0-16,-2 0-1 16,5 2 2-16,-5 3-1 15,4-2-1-15,2 0 0 16,-4-2 0-16,2-2 0 15,-1-2 0-15,-2 0 0 16,2-2 0-16,-1-2 0 16,-4-1 0-16,4-2 0 15,-2-1 0-15,-2-4 0 0,2 0 1 16,0-3 4-16,-2-1-4 16,0 0 4-16,0 0-2 15,0 0 5-15,0 0 0 16,0 0 3-16,0 0-10 15,0 0 2-15,0 0-3 16,0 0 0-16,0 0-1 16,1 0-2-16,3 0-15 15,-4 0-17-15,0-3-39 16,0-17-130-16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4-27T00:29:31.636"/>
    </inkml:context>
    <inkml:brush xml:id="br0">
      <inkml:brushProperty name="width" value="0.05292" units="cm"/>
      <inkml:brushProperty name="height" value="0.05292" units="cm"/>
      <inkml:brushProperty name="color" value="#FF0000"/>
    </inkml:brush>
  </inkml:definitions>
  <inkml:trace contextRef="#ctx0" brushRef="#br0">2289 3234 148 0,'0'0'307'0,"0"0"-286"16,0 0-21-16,0 0 7 0,0 0 9 15,0 0 5 1,0 0 15-16,0 0-5 0,-16-5 0 16,16 5-14-1,-4 0 18-15,4 0-4 0,0 0 15 16,-1-3-7-1,1 3 17-15,-2-2-8 0,2 2-17 16,0-2-9-16,0 0-1 16,0-1-5-16,0 3-2 15,0 0-5-15,0 0-5 16,0 0-3-16,0 0 0 16,0 0 0-16,0 0-2 15,0 0 0-15,0 0 1 16,0 0 0-16,0 0 0 15,0 0 0-15,7 0 2 16,11 0 0-16,4-5 4 16,0 1 0-16,2 2-4 0,-3 1 0 15,2-2-1-15,-2 1 0 16,0 0 3-16,3-2-1 16,1 1-1-16,-4-3 3 15,6 3 1-15,-2-1-3 16,-2 0 3-16,-4 1-6 15,-1-2 2-15,-5 3-1 16,3 2 1-16,-2-2-2 16,7-1 0-16,-2 3 0 15,0-5 2-15,3 1-2 0,2 0 0 16,-2 0 1 0,2 1-1-16,-2 3 0 0,1-1 1 15,-3 1-1-15,0-2 0 16,0 0 0-16,-3 0 1 15,4-3 3-15,1 2-4 16,1 1-4-16,-2 0 4 16,6 0 0-16,2 2 1 15,-3 0-1-15,2 0 0 16,-1 0 0-16,-2 0 0 16,-4 0 0-16,-1 0 0 15,-1 0 1-15,-4 0-1 16,3 0-1-16,-1 0 1 0,4 0 1 15,-3 0 0 1,2 0-2-16,2 0 2 0,1 0-2 16,0 0 1-16,2 0 0 15,2 0-1-15,-2 0 0 16,2 0 1-16,2 0 1 16,2 0 0-16,4 0 3 15,-1 0-4-15,-1 0 1 16,0 0-1-16,-4 0 0 15,-4 0 2-15,-5 0 1 16,-9 0-3-16,-2 0 0 16,-6 0 0-16,1 0 1 15,-4 0-1-15,2 0 1 0,2 0-1 16,1 0 0 0,0 0 0-16,3 0 0 0,-1 0 0 15,0 0 0-15,-1 0 0 16,-1 0 0-16,-1 0 0 15,-4 0 0-15,2 0 0 16,-2 0 1-16,1 0-1 16,8 0-1-16,4 0 1 15,3 0 0-15,5-2 0 16,1 2 0-16,1-3 0 16,0 3 0-16,-6 0 2 15,-5 0-2-15,-7 0-2 0,-1 0 2 16,-4 0-1-1,0 0-1-15,0 0-3 0,0 0-6 16,0 0-6-16,-25 0-32 16,-11 3-83-16,3 11-167 15</inkml:trace>
  <inkml:trace contextRef="#ctx0" brushRef="#br0" timeOffset="19429.46">3963 2622 225 0,'0'0'147'16,"0"0"-118"-16,0 0-16 0,0 0 25 15,0 0-1 1,0 0 6-16,0 0-5 15,0 0-7-15,2-8-2 0,-2 8-6 16,0 0-10-16,0 0 2 16,0 0 0-16,0 0-11 15,0 0 15-15,0 0-2 16,0-1 1-16,0 1-10 16,1 0 7-16,4 0-8 15,3 0-3-15,2-4 24 16,3 4-15-16,1 0 0 15,-1 0-11-15,1 0-2 16,-1 0 2-16,5 0-2 0,0 0 7 16,4 0-6-1,1 0-1-15,1 0 6 0,0 0-5 16,-2 0 0 0,1 0-1-16,0-3 1 0,-2 3-1 15,2 0 3-15,-1 0 2 16,-2 0-5-16,-2 0 0 15,0 0-5-15,2 0 5 16,0 0 0-16,3 0 2 16,-4 3-2-16,2-3 2 15,-6 0-2-15,-1 1 0 16,-4-1 0-16,0 0 0 16,-1 0 1-16,-1 0-1 15,1 0 0-15,3 0 0 0,-2 3 0 16,2-3 0-1,3 0 0-15,1 0 1 0,4 0-1 16,2 0 0-16,-1 0 0 16,0 0-1-16,4 0 2 15,0 1-1-15,-1-1 34 16,-1 0-30-16,-1 3-4 16,-4-3 2-16,3 0 3 15,2 0 5-15,-3 0-5 16,3 0-4-16,-2 4 4 15,-2-3 8-15,-3 1-13 16,-3-2 0-16,-5 3 0 16,-2-3-2-16,2 0 4 0,1 2-2 15,-1-2 0 1,2 0 0-16,1 0 0 16,5 2 2-16,3-2 4 0,10 0-2 15,7 0 12-15,-1 1 7 16,4-1-15-16,-8 0-5 15,-6 0-2-15,-6 0 3 16,-9 0-4-16,-4 0 0 16,-3 0-1-16,-3 2 3 15,0-2-2-15,0 0 3 16,0 0 1-16,0 0-1 16,0 0 1-16,0 0-4 0,0 0-16 15,-5 0-74 1,-17 0-238-16</inkml:trace>
  <inkml:trace contextRef="#ctx0" brushRef="#br0" timeOffset="30821.32">12168 3369 492 0,'0'0'122'15,"0"0"-83"-15,0 0-14 16,0 0-3-16,0 0 2 15,0 0 16-15,0 0 113 0,0 0-122 16,0-13-21 0,0 13-7-16,0 0 9 0,0 0-1 15,0 0-4-15,0 0-7 16,0 0-1-16,0 0-8 16,4 0 9-16,10 0-2 15,6 0 2-15,6 4-2 16,3 3 2-16,0-3 2 15,-2-1-2-15,2 2 1 16,2 0-1-16,1-2 0 16,3-1 1-16,4 0 0 15,-3-1 2-15,7 2 5 16,5 0-8-16,0-1 2 16,8-2 11-16,4 0-8 15,2 0-3-15,2 0-1 16,3 0 1-16,-5 0 1 15,-4 0-3-15,-7 0 0 0,-4 0 0 16,-10 0 0 0,-1 0 0-16,-5 0 5 0,-2 0-5 15,0 0 0 1,-2 0 1-16,2 0-1 0,0 0 0 16,-2 0 0-16,-3 0 0 15,0 0 0-15,2 0 0 16,2 0 0-16,3 0 0 15,5 0 0-15,2-5-1 16,2-3 2-16,0-5-1 16,1 6 1-16,1-4-1 15,0 4 0-15,2 0 0 16,5-1 2-16,2 0 0 0,-3 1-1 16,-4-6-1-16,-6 5 0 15,-9-2 0-15,-7 0 0 16,-5 0 1-16,-7 0 0 15,-1 2 1-15,-2-2 1 16,-4-6 17-16,-3-6-7 16,0-4-3-16,0-2-8 15,0-2 1-15,0 4-2 16,-6 0-1-16,0-2 0 16,-3-1 0-16,1 4 0 15,-4-1 0-15,-1 2 4 16,-3-1-4-16,-6 4 3 15,0-4 4-15,-7 1 2 16,-7 0-1-16,-3-2 2 0,-5 0-7 16,-3 1-3-16,-1 2 1 15,-6 5-2-15,0 3-1 16,1 6 2-16,2-1 2 16,-1 2-2-16,2 4-1 15,0 4 0-15,-3 0-12 16,-3 0 13-16,-2 0 0 15,-7 9 0-15,-2 6 4 16,-8-1-1-16,-8 3-2 16,0 6 0-16,-3-2-1 0,6 2 1 15,-1 3 3 1,10-4-4-16,2-1 0 0,4 2 0 16,5-5 2-1,0 4 0-15,4-4-2 0,5 0-2 16,6 0 2-16,5 0 0 15,3 4-2-15,1 0 0 16,7 5-1-16,-2 3 2 16,4 0-6-16,4 1 5 15,-1 1-1-15,3 2 3 16,6-9-2-16,1-1 1 16,4-3-1-16,3 0 0 15,1-1 1-15,1 5-3 16,0-2-2-16,5 2 0 15,0 0 5-15,0 0-5 16,7-2 3-16,15-2 1 0,-2-2-5 16,7 0 0-16,2-3 5 15,5-4-2-15,10-1-2 16,9 0-1-16,14-7-4 16,18-4-22-16,9 0 12 15,9-16-12-15,3-9-22 16,-3-10-113-16,-9-2-81 15</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4-27T00:31:41.833"/>
    </inkml:context>
    <inkml:brush xml:id="br0">
      <inkml:brushProperty name="width" value="0.05292" units="cm"/>
      <inkml:brushProperty name="height" value="0.05292" units="cm"/>
      <inkml:brushProperty name="color" value="#FF0000"/>
    </inkml:brush>
  </inkml:definitions>
  <inkml:trace contextRef="#ctx0" brushRef="#br0">9636 16226 491 0,'0'0'63'16,"0"0"-37"0,0 0 3-16,0 0 19 0,0 0-8 15,0 0 11-15,0 0-12 16,-42-3-7-16,34 3-1 15,0 0-3-15,-2 0-6 16,2 0-4-16,-4 0-10 16,0 0-8-16,-9 7 0 15,1 12-6-15,1-2 12 16,3 1-7-16,3 5 4 16,3-5-2-16,4 3-1 15,1 2 0-15,5-5-1 0,0 4 1 16,0-4 0-1,0 5-1-15,11 4 1 0,5-1 1 16,1 2-1-16,2-2 0 16,0 0 0-16,0 3-1 15,5-4 3-15,5 11-2 16,4-4 2-16,5 7 6 16,1-7 1-16,-1 0-1 15,1-3-6-15,2 3-1 16,-1 1 1-16,-1 1-2 15,-1-2 2-15,5-6-2 16,-2 2 10-16,5-2-9 16,0 0 4-16,0 3-1 0,-3-8-3 15,-3 6 10-15,1-1-8 16,-3-3 1 0,0 4 0-16,2-5-2 0,0-1-1 15,0-1 0-15,3 1 4 16,1-3-4-16,3 1 2 15,2-2-2-15,-2 1 7 16,-2 0-6-16,1 1 0 16,-2-2-2-16,4 1 2 15,-2 0-1-15,1 3 1 16,1-3 3-16,-4-4 1 16,0 0-2-16,1 0-1 15,-3-2-2-15,-3-3 0 16,0 0 0-16,1 1 0 0,3 2-1 15,3-6 2-15,-1 1 10 16,-3 4-9-16,-2 1-3 16,-1-2 0-16,-2-2 5 15,-3 2-5-15,-1-3 0 16,-2 2 5-16,-4-4-4 16,2 4-1-16,-2-5 0 15,6 3-3-15,1 0 3 16,-1 1 3-16,5-2-3 15,-3 2 0-15,0 1-3 16,0 0 3-16,1 2 3 16,-1-4-1-16,-4 1-2 15,-5-2-1-15,0-1 0 16,-4-2 1-16,-4-3-2 0,0 0 0 16,-2 0 0-16,1 0-3 15,-4 0-1-15,1-8 5 16,-3-1-2-16,-2 0-1 15,-2-1 2-15,-1-3 2 16,-3 8 8-16,-3-7-7 16,0 3 6-16,0-10 0 15,-14-8-1-15,-8 2-1 16,-5-3 7-16,-4-4 0 0,2 1-5 16,-2 1-3-1,2 2 0-15,0 6-3 0,-2-5-1 16,-1 0 0-1,-1-3 1-15,-5 2-1 0,-4-2 0 16,-5-2 1-16,-4 0-1 16,-1 1 1-16,-2-1 2 15,2 3 5-15,0 7 2 16,0-6 1-16,4 6-7 16,1 0-3-16,-2-1-2 15,0 2 1-15,-4-2 0 16,-4 0 5-16,-6-3-5 15,-5-6 0-15,-4 1 2 16,-3-5-4-16,-1 4 0 16,2-2 2-16,3 5 5 0,3 8-5 15,5 3 0 1,3 9-1-16,5-1 1 0,4 3-4 16,5 2 4-1,6 5 0-15,2 0 0 0,7 0 2 16,2 0-3-16,0 0 2 15,0 0-1-15,2-4 0 16,0 3 3-16,0 1-4 16,6-5 2-16,7 5-2 15,3 0-2-15,7 0 3 16,4 0-1-16,-3 0-3 16,3 0 1-16,0 0-11 0,0 0-3 15,0 0-17 1,0 0-17-16,3 0-36 15,18 0-41-15,-5-8-129 0</inkml:trace>
  <inkml:trace contextRef="#ctx0" brushRef="#br0" timeOffset="33372.87">2679 9328 653 0,'0'0'127'15,"0"0"-105"-15,0 0-22 16,0 0-1-16,0 0 1 15,0 0 5-15,0 0 2 16,0 0-3-16,0 0-3 16,-4-2-1-16,4 2 2 15,0 0 2-15,0 0-3 16,0 0 4-16,0 0 7 16,0 0 14-16,0 0-17 0,0 2-3 15,0 4 10 1,0 2-5-16,0 3-2 0,0-1 1 15,0-1-1-15,0 1-5 16,0-4-4-16,0 3-1 16,0-4 0-16,0 4 1 15,0-2 2-15,0 1-2 16,0-2-4-16,0 1-4 16,2-3 0-16,2-3-6 15,2-1 5-15,-2 0 0 16,3 0-1-16,-1 0-13 15,1 0 17-15,-1-8 6 16,-2-2 2-16,-2 2-2 0,-2 4 13 16,0 1 15-16,0 1 8 15,0 2-4-15,-6-3-13 16,-11 3-2-16,2 0 3 16,-3 0 2-16,5 0-4 15,-1 3-11-15,6 1 3 16,1-1-2-16,3 4-8 15,2 1-7-15,2 1 2 16,0 8 1-16,0-3-3 16,0 4 4-16,0-4-12 15,2-4 1-15,6-3 2 16,1-2-1-16,3-3-8 16,1-2-2-16,3 0 4 0,1-2-20 15,1-15 37 1,-5-1-4-16,1 2 5 0,-7 2 0 15,-5 2 2-15,-2 4-1 16,0 0 17-16,0 1 6 16,0 0-1-16,-4 3 2 15,-5 4-1-15,-3 0 0 16,4 0-8-16,1 0 0 16,-3 0-10-16,6 0-4 15,2 7-1-15,-1 0 0 16,2 4-9-16,1 0 1 15,0 4 0-15,0-6-6 16,0 2-1-16,0-3-11 16,0 0 2-16,0-3 0 15,0-5-15-15,0 0-2 0,6 0 22 16,6 0-14-16,-1-20 25 16,-1 1 8-16,-2-2 2 15,-6 3 0-15,-2 4 27 16,0 6 5-16,0 2 13 15,0 3-14-15,-14 0-6 16,0 3-4-16,1 0 0 16,0 0-6-16,-2 0-4 15,6 10-7-15,-1 2-4 16,5 3-2-16,-1-3 0 0,4 0-4 16,0 2-2-16,2 0 5 15,0-3-10-15,0 1 2 16,0-5-16-16,0-3-2 15,10-4 11-15,-2 0-3 16,3 0 0-16,3-4-12 16,-2-16 31-16,7-4 6 15,-8-5-6-15,-3 7 0 16,-5 3 4-16,-3 6 14 16,0 8 21-16,0 1 8 15,-3-1-16-15,-9 5-15 16,-5 0-3-16,0 0-5 15,-1 2 11-15,1 10-15 16,3 2-1-16,3-1-3 0,5 2-5 16,3 1 5-16,-1-2-7 15,4 2-7 1,0-1 3-16,0-3-9 0,7-5-9 16,3 0-6-16,3-7 16 15,3 0-16-15,-2 0-19 16,3-12 41-16,-4-10 12 15,-2 1 1-15,-3 1 0 16,-8 5 6-16,0 4 3 16,0 3 35-16,-2 4-4 15,-11 4-19-15,-4 0-3 16,-3 0 10-16,3 0-10 16,-1 11-9-16,5-1-9 15,3-2-2-15,10 1-14 16,0 1-74-16,1 2-134 0,23-3-424 15</inkml:trace>
  <inkml:trace contextRef="#ctx0" brushRef="#br0" timeOffset="37299.72">7835 15957 243 0,'0'0'476'0,"0"0"-406"16,0 0-34-16,0 0 2 16,0 0 11-16,0 0-5 15,0 0-15-15,-10-21-18 16,-4 8-2-16,-3-1-2 15,-2-4-5-15,-5-8 3 16,3 0-5-16,-4 3 1 16,-2-3-1-16,-2-6 0 15,-2 9 0-15,0 0 2 16,-3 2-2-16,1-1 3 0,-2 4-2 16,1-4-1-16,1 0 1 15,-3 2 2-15,0-5-3 16,-2 3 1-16,3 2-1 15,-3-6 3-15,1 5 3 16,-3-6 0-16,3 3-1 16,-3-3 5-16,2 2-6 15,-7-1-2-15,2-2 5 16,0 0-2-16,3 2-4 16,4-4 0-16,5 2-1 15,3-4 3-15,2 1 3 16,0-5-5-16,-4-3 2 15,1 6 1-15,-1 3-1 0,-4-2 8 16,-4 6-1 0,-5-8-6-16,-2 4 3 15,-1-5-5-15,1 5-1 0,3-2-1 16,2 5 0-16,7-4 0 16,-3-1 3-16,3-3 1 15,-3 2-3-15,0-1-1 16,3 0 0-16,-1 2 0 15,1 1 1-15,0-2-1 16,-3-7-1-16,-5-5 0 16,-3-4 1-16,0-4 1 15,1 4-1-15,8 6 3 16,1 7-3-16,10 8 0 16,1 0 0-16,1 6 1 0,2 0 0 15,-3 1-1 1,-2-3 1-16,0-6 2 0,-2 2-1 15,-4-4-1-15,-7-6 3 16,2-8-4-16,-8-15 0 16,1-5 0-16,3-2-2 15,3 1 0-15,9 9 1 16,6 12 0-16,9 17 0 16,5 14 1-16,4 6 0 15,4 9 1-15,-2 0-1 16,2 0 0-16,0 0-1 15,0 0 1-15,0 0-4 16,0 0-14-16,0 0-25 16,0-2-18-16,0-4-61 15,0 4-96-15,16 2-98 0</inkml:trace>
  <inkml:trace contextRef="#ctx0" brushRef="#br0" timeOffset="37724.62">5309 13842 596 0,'0'0'112'0,"0"0"-84"16,0 0-19-16,0 0 48 15,0 0 27-15,0 0-35 16,-5 0-31-16,1-5-14 16,0-14-4-16,-1-11 0 15,1-6-4-15,-1-7 3 16,5 2 1-16,-2-3-1 16,-1 5-3-16,3 9 4 15,0 9 0-15,0 14 2 16,0 3-1-16,0 4 1 15,-2 0-2-15,2 0 0 0,0 0-3 16,12 0-1-16,19 0 4 16,2 8 1-1,3 4-1-15,-3 4 2 0,-4 0-2 16,-6-2 0-16,-6-3-8 16,1-4-12-16,-2 0-55 15,-7-2-143-15</inkml:trace>
  <inkml:trace contextRef="#ctx0" brushRef="#br0" timeOffset="38557.42">4984 17668 179 0,'0'0'218'0,"0"0"-215"15,0 0-3-15,0 0 0 16,0 0 23-16,0 0 16 16,4 0-27-16,-2 0-8 15,3 6-4-15,-3-3-16 0,-2 2-211 16</inkml:trace>
  <inkml:trace contextRef="#ctx0" brushRef="#br0" timeOffset="50179.25">2605 9013 540 0,'0'0'135'15,"0"0"-95"-15,0 0-29 16,0 0 23-16,0 0 24 16,0 0-11-16,0 0-2 0,-2-7-10 15,-1 7-1-15,1 0 2 16,0-3-14-16,0 3-6 15,-2 0-3-15,-1 0-8 16,-2 0-4-16,-1 0-1 16,3 0 2-16,1 0-2 15,-3 0 0-15,2 0-1 16,-4 0 0-16,3 4-1 16,-5 4-6-16,-2 2 7 15,6 3 0-15,-2 0-1 0,1 1-1 16,6 1-5-1,-2-1 1-15,2 0 4 0,0 0-2 16,2 0 0 0,0-2 0-16,0-3 1 15,0 2-5-15,0-2-2 0,4 3 3 16,8-7 0-16,-1-1 4 16,-1-4-6-16,4 0 4 15,-3 0 2-15,-2 0-9 16,-2 0 11-16,-3 0 2 15,1 0 0-15,-3 0 0 16,0 0 0-16,1 0-12 16,5-2-59-16,4-8-10 0,-2-8-59 15,7-5-159 1</inkml:trace>
  <inkml:trace contextRef="#ctx0" brushRef="#br0" timeOffset="50989.44">2758 8897 453 0,'0'0'45'0,"0"0"-45"15,0 0-16-15,0 0 0 16,0 0 2-16,0 0-22 0,0 16 23 16,0-14-27-1,0-2 3-15,0 3 29 0,0-2 8 16,0-1 12-16,0 0 40 16,0 0 26-16,0 0-23 15,0 0 30-15,0 0 4 16,0 0-20-16,0 0-11 15,0 0-11-15,0 0-2 16,0 0-12-16,0 0-1 16,0 0 1-16,0 0-12 15,0 0-9-15,0 2-3 16,0 9-6-16,0 8-2 0,0 6-1 16,0 6-8-16,0 0 4 15,0-1-2-15,0-2 2 16,0-5-8-16,0 0 7 15,-4-3 1-15,1-6 4 16,0-6-4-16,-2-3 6 16,5-5-4-16,0 0-17 15,-2 0-24-15,2 0-17 16,0-21 4-16,0-9 13 16,0-7 14-16,0 0 21 15,0 2 6-15,0 8-9 16,0 3 10-16,0 10 1 15,2 5 1-15,1 5 11 16,-3 2-1-16,2 0-7 0,0 2-3 16,4 0-1-1,6-3-5-15,5 3 5 0,4 0-2 16,1 0 1-16,0 0 1 16,-6 0 0-16,-7 0 0 15,-3 0-2-15,-4 0-3 16,-2 0 10-16,0 11-3 15,0 7 9-15,0 6-9 16,-6 6 2-16,-12 0 9 16,0-2 3-16,0-5 2 15,1-9-8-15,1-5 8 16,5-7-3-16,3-2-6 0,5 0-9 16,1 0-6-1,2 0-41-15,0-19-43 0,0-5-131 16</inkml:trace>
  <inkml:trace contextRef="#ctx0" brushRef="#br0" timeOffset="87447.7">23194 9806 513 0,'0'0'28'0,"0"0"-27"16,0 0 56-16,0 0 18 15,0 0-22-15,0 0-23 16,0 0 13-16,115-8-13 16,-99 8-4-16,-3 0-5 15,3 0-5-15,-1 0 1 16,4 0 4-16,-1 0-10 16,1 0 3-16,2 2 0 15,1-1-12-15,0 5 4 16,0-3-5-16,1-2 1 0,2 3-2 15,-4-4 0-15,2 0 0 16,-4 0 1-16,-3 0-1 16,-4 0-1-16,-3 0-13 15,-6 3-11-15,-3-3-25 16,0 0-40-16,0 0-67 16</inkml:trace>
  <inkml:trace contextRef="#ctx0" brushRef="#br0" timeOffset="87958.9">23367 9641 479 0,'0'0'171'15,"0"0"-119"-15,0 0-31 16,0 0 12-16,0 0 35 16,0 0-18-16,-4-2-14 0,4 2-16 15,0 0-5 1,-2 0 0-16,0 0-2 0,-3 0-3 15,-1 4-1-15,-8 14-9 16,-3 6 5-16,-4 0-4 16,1-4 4-16,5 0-5 15,-1-4 0-15,5-4 0 16,4-3 0-16,2-2 0 16,5 1-5-16,0-2 2 15,0 2 0-15,0-2 2 16,0 1-3-16,0-2 3 15,5 2-1-15,-1-3 2 16,1-1-3-16,-1 1 7 16,1 3-4-16,1-1 0 15,-1-1-1-15,0 2-1 0,-1-2 1 16,2 4-16-16,3-4-32 16,1-2-121-1,3-3-455-15</inkml:trace>
  <inkml:trace contextRef="#ctx0" brushRef="#br0" timeOffset="88881.64">23876 9485 744 0,'0'0'96'0,"0"0"-71"16,0 0-6-16,0 0 32 16,0 0-4-16,-58 142 2 15,49-94-23-15,3 0-5 16,6 1-20-16,0-2 2 16,0-2-3-16,0-9 2 15,0-6-4-15,0-9-4 16,0-2-20-16,6-9-37 0,7-8-34 15,7-2-120-15,7-17-253 16</inkml:trace>
  <inkml:trace contextRef="#ctx0" brushRef="#br0" timeOffset="89244.23">24021 9832 765 0,'0'0'87'16,"0"0"-86"-16,0 0 0 16,0 0 0-16,0 0 13 0,0 0-14 15,-21 49 0-15,21-49-5 16,7 0-8-16,18 0-4 16,1-3-15-1,6-14-2-15,-7 0-7 0,-5 5 10 16,-12 3 14-16,-6 9 17 15,-2 0 37-15,0 0 34 16,-4 0-21-16,-16 0-18 16,-3 0 2-16,0 0-2 15,0 7-6-15,3-2-5 16,9 2-11-16,1-3-10 16,8-3-1-16,2-1-15 15,0 0-18-15,0 0-55 0,0 0-94 16,20 0-137-16</inkml:trace>
  <inkml:trace contextRef="#ctx0" brushRef="#br0" timeOffset="89742.92">24257 9818 663 0,'0'0'52'0,"0"0"-51"16,0 0 5-16,0 0 43 0,0 0-8 16,0 0-34-1,0 75-1-15,0-62-6 0,2-5 0 16,7 2-1-16,4-4 1 16,3 0 0-16,-1-3-11 15,6-3-8-15,1 0 12 16,-2 0-7-16,-2-9 10 15,-6 1 4-15,-2 0 0 16,-9 4 20-16,-1 1 17 16,0 2 12-16,0 1-6 15,0 0-11-15,0 0-22 16,0 0 3-16,0 0-11 0,0 0-2 16,0 0-6-1,0 0-1-15,6 0-10 16,2 0-15-16,8 0 31 0,3-4-5 15,4-5-2-15,-2 2-7 16,-8-1 14-16,-4 2 1 16,-4 2 0-16,-5 1 9 15,0-1 33-15,0 1-6 16,0 1-3-16,-5-3-19 16,-2 3-5-16,-1 2-9 15,7 0-16-15,-3 0-35 16,2 0-95-16,2 0-283 15</inkml:trace>
  <inkml:trace contextRef="#ctx0" brushRef="#br0" timeOffset="90640.4">24056 10293 542 0,'0'0'160'15,"0"0"-104"-15,0 0-21 16,0 0 51-16,0 0-19 16,19 112-46-16,-13-76-16 15,-2-1-4-15,-2-4-1 16,-2-4 2-16,0-8 0 15,0-4-2-15,0-5 0 16,0-6-3-16,0-4 0 16,0 0 2-16,0 0-8 15,0-7 0-15,-2-15-17 16,-4-7 1-16,6-10 6 0,0 1 15 16,0 2 1-1,0 4 3-15,6 6 0 0,1 6 4 16,1 3-4-16,0 10 0 15,-2 3 0-15,4 4 1 16,3 0-3-16,0 0 4 16,0 0-2-16,1 0 0 15,-4 4-3-15,-3 1 3 16,-4-3 0-16,-1 5 0 16,-2 3 0-16,0 8-3 15,-7 3 6-15,-10-2-6 16,-2 3 6-16,6-8-7 0,7-4 2 15,4-6-1 1,2-1-21-16,0-3-7 0,0 0 21 16,0 0 5-16,0-12 5 15,10-5 18-15,8-3-3 16,-2 2-9-16,-3 1 11 16,3 8-7-16,-1 3-8 15,3 1 7-15,-2 5-7 16,-1 0-2-16,-2 0 0 15,-3 0 0-15,-4 0-3 16,-2 9 3-16,-4-1 1 16,3-2-1-16,-1-2 0 0,0-2-2 15,0-2 4 1,-1 0-2-16,6 0 2 0,-5 0 1 16,4 0 15-1,1-2 9-15,-1-2-19 0,4 1-5 16,-1-6-6-16,1 1-10 15,4-4-39-15,1-3-59 16,-1 6-173-16</inkml:trace>
  <inkml:trace contextRef="#ctx0" brushRef="#br0" timeOffset="91856.22">24493 10372 507 0,'0'0'94'0,"0"0"-92"16,0 0-2-16,0 0 5 15,0 0 30-15,0 0 17 16,12-47 7-16,-12 47-22 15,0 0-14-15,0 0-8 16,0 1 10-16,-12 12-20 0,-1 1-5 16,4-4 6-1,0-1 3-15,3 0-8 0,6-1-1 16,0 4 0-16,0 2 0 16,0 1-7-16,0-4 2 15,0-1-3-15,0-4-2 16,3-4-2-16,7-2-12 15,7 0 11-15,2 0 8 16,4-15 2-16,-2-6 0 16,-1-3-3-16,-5 4 5 15,-3 1 1-15,-6 8 10 16,-6 2 18-16,0 4 10 16,0 3 4-16,0 2 0 15,-10 0-26-15,0 0 9 16,1 0-12-16,5 0-11 15,4 0-2-15,0 6-9 0,0 4-12 16,9 1 8-16,13-6-7 16,3 2-10-16,-1-2-17 15,-4-1 6-15,-4 4 12 16,-7 0 10-16,-7 0 14 16,-2 2 5-16,0 5 1 15,0-1 17-15,-15 1-5 16,-9 2-4-16,3-10 12 0,8-2-9 15,1-4-8 1,7-1-4-16,4 0-1 16,1 0-5-16,0-1-1 15,0-11 0-15,4-7-5 16,21-6 1-16,6 0-18 0,0-8 3 16,2 2-5-16,-8 4 18 15,-5 5 13-15,-9 9 0 16,-4 5 39-16,-7 3-5 15,0 5-2-15,0 0 1 16,0 0 4-16,0 0-6 16,0 0-8-16,0 11-15 15,-3 3-7-15,3 4 1 16,0-3-2-16,0 2-4 16,0-3-5-16,11-4-3 15,1 0-10-15,-1-1 4 16,-3 0 11-16,2 1 4 0,-6 0-4 15,-4 5 6-15,0-1 1 16,0-3-4-16,-8 1 0 16,-4-3 4-16,3-4 2 15,5-1 8-15,0-4-9 16,2 0 1-16,2 0-1 16,0 0-2-16,0-9-3 15,0-3-9-15,17-8 8 16,1 6 4-16,5-1-1 15,0 1 2-15,-2 2 0 16,-1 0 0-16,-10 7 1 16,-3 0 0-16,0 5 0 15,-7 0-1-15,0 0 0 0,3 2 0 16,-3 10 5-16,2 0-3 16,-1-2-1-16,-1-2-1 15,0-4-1-15,3-1-1 16,0-3-2-16,-1 0 2 15,6 0 0-15,4 0-4 16,0-7 6-16,5-3 2 16,-4 4-1-16,-4 6-1 15,3 0 3-15,-8 0-6 16,1 0 3-16,1 0-1 16,-4 4-2-16,0 0-31 15,-2 0-88-15,4-4-186 16</inkml:trace>
  <inkml:trace contextRef="#ctx0" brushRef="#br0" timeOffset="92135.51">25139 10291 586 0,'0'0'71'16,"0"0"-61"-16,0 0-10 15,0 0 0-15,0 0 8 16,0 0 5-16,0 60 5 16,0-60 3-16,0 2 6 0,0-2-10 15,0 0 0-15,0 0 21 16,7 0-20-16,4 0 2 16,1 0 6-16,1-4-14 15,0-10-3-15,-1-7-9 16,-2 4-19-16,-1-1-34 15,1 6-72-15,-4 8-223 16</inkml:trace>
  <inkml:trace contextRef="#ctx0" brushRef="#br0" timeOffset="92438.7">25139 10291 690 0,'143'3'113'16,"-143"-16"-100"-16,0-5-13 0,4 4 1 16,-1 4 15-16,-3 4 35 15,0 4 12-15,0 2-17 16,0 0-23-16,0 0-22 16,0 20-1-16,0 8-2 15,-3 2 1-15,-4-6 1 16,7-10-2-16,0-4-1 15,0-7 3-15,0-3-5 16,0 0 5-16,13 0 2 0,-3-7-1 16,5-11-1-1,4-3-27-15,-5 1-40 0,-6 3-93 16,-3 3-243-16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4-27T00:36:04.935"/>
    </inkml:context>
    <inkml:brush xml:id="br0">
      <inkml:brushProperty name="width" value="0.05292" units="cm"/>
      <inkml:brushProperty name="height" value="0.05292" units="cm"/>
      <inkml:brushProperty name="color" value="#FF0000"/>
    </inkml:brush>
  </inkml:definitions>
  <inkml:trace contextRef="#ctx0" brushRef="#br0">7868 3734 225 0,'0'0'130'15,"0"0"-82"-15,0 0-6 16,0 0-14-16,0 0-7 0,0 0 1 16,0 0 13-1,0 0 0-15,0-4-1 0,0 4-3 16,0 0-8-16,0-3-15 15,0 3-8-15,0 0 0 16,0 0-4-16,-2 0-8 16,2 0-3-16,0 0 6 15,0 0 1-15,0 0 2 16,0 0 1-16,0 0 5 16,0 0-1-16,0 0 2 15,0 0-2-15,0 0 2 16,0 0-1-16,0 0 0 15,0 0 1-15,0 0 6 16,0 0 3-16,0 0 0 0,0 0-5 16,0 0 6-1,0 0 2-15,0 0 3 0,0 0-3 16,0 0 0-16,0 0-1 16,0 0 6-16,0 0 8 15,0 0-4-15,-2-2-4 16,-1 1-11-16,1 1 2 15,0-3 1-15,-1 3-2 16,-1 0-3-16,2-1 3 16,-2 1 2-16,4 0 12 15,-3 0-11-15,1 0 0 0,2 0-9 16,-2 0-1 0,2 0-2-16,0 0 2 0,-2 0 1 15,2 0-2 1,0 0 0-16,-3 0 0 0,3 0 0 15,-2 0-2-15,-3 4 2 16,3-1-1-16,-2 4 1 16,0-3 0-16,-1-3 0 15,3 2 0-15,0-2 1 16,2-1-2-16,-2 0 2 16,-2 3-1-16,0 0 0 15,-4 2 0-15,-1 0 0 16,-3 2-4-16,4-6 3 15,0-1-5-15,3 0 3 16,-1 0 2-16,4 0-3 16,0 0 4-16,2 0-7 15,0 0 1-15,-4-1 5 0,4-1 1 16,0 0-1-16,0 2-1 16,0-5 2-16,0-3-5 15,0 1 2-15,0-4-1 16,4 1-2-16,6 1 6 15,-2-2-5-15,1 1 4 16,1 4 1-16,-6-2 0 16,0 7 0-16,-2-2 1 15,1 3-1-15,-3 0 1 16,0 0-3-16,2 0 2 16,0 0 0-16,2 0-5 0,1 0 5 15,2 0 0 1,-3 3 0-16,5 2 3 0,-5 2-3 15,3-2 0-15,-2 1 0 16,-1 3 1-16,-2-1-1 16,3 1 0-16,-5 4 1 15,2 1 6-15,0 0-6 16,-2-2-2-16,0-1 4 16,1-2-3-16,-1-2 0 15,0 4 0-15,0-5 0 16,0 3 2-16,0 2-2 15,0-2 1-15,0 3-2 0,0-3 4 16,0 1-1 0,0 3 2-16,0-2 2 0,-5 1 3 15,-2 2-7 1,3-2 0-16,-3 2-2 0,2-2 0 16,1 0 3-1,-4-1-3-15,5 2 0 0,-1-3-3 16,-1-1 3-16,2-4 1 15,1-1 2-15,2 0-1 16,-3-1 1-16,3-3-3 16,0 0 2-16,0 0 3 15,0 0-3-15,0 0 2 0,0 0-1 16,0 0-1 0,0 0-2-16,0 0-28 0,0 0-96 15,9 0-200-15</inkml:trace>
  <inkml:trace contextRef="#ctx0" brushRef="#br0" timeOffset="18597.84">7543 7221 455 0,'0'0'39'0,"0"0"-5"15,0 0-7-15,0 0 28 16,0 0 12-16,0 0-19 15,0 0-19-15,0 0-3 16,0-9-15-16,0 9 7 16,0-1-5-16,0-3-9 15,0-4 0-15,0-6-3 16,0-3 1-16,0-5-1 0,7-2-1 16,10-2 1-1,3-6 0-15,0 0 0 0,5-1 2 16,0-4-1-16,-2 5-2 15,4 4 0-15,-2 4 1 16,-6 9-1-16,0 4 0 16,-1 3 0-16,0-2 0 15,6 0-1-15,3-2 2 16,2-2-1-16,6-5 0 16,-1 1 0-16,0 0 1 15,-5-1 0-15,0 0 0 16,-8 3 3-16,0 2-4 0,-8 6 5 15,-4 3-5-15,-4 0 1 16,-5 3-1-16,2 0 1 16,-2 2-1-1,0 0 0-15,0 0 0 0,0 0-11 16,0 0-40-16,0 0-54 16,-4 0-122-16</inkml:trace>
  <inkml:trace contextRef="#ctx0" brushRef="#br0" timeOffset="19678.41">7459 6941 100 0,'0'0'313'16,"0"0"-252"-16,0 0-24 0,0 0 21 15,0 0 7-15,0 0-6 16,-1-7-14-16,1 7-7 16,0 0-4-16,0 0-11 15,-2 0 0-15,2 0-19 16,0 0 0-16,0 0-4 15,0 0-1-15,0 0-3 16,0 4-1-16,0 4 3 16,0 6 2-16,0 0-1 0,0-4 1 15,0 2 0 1,0-2 8-16,0 2-7 0,-3 4 3 16,-1 0-4-1,-2 4 0-15,0 2 0 0,2-1 0 16,0-3 0-16,2-4 0 15,-1-5-1-15,1-2 1 16,2-4 0-16,0-3 0 16,0 0 0-16,0 0 6 15,0 0-6-15,0 0 4 16,0 0 1-16,0 0 5 16,0 0 0-16,0 0 0 15,0 0-5-15,0 0 0 16,0 0-4-16,0 0 0 0,0 0 0 15,0 0-1 1,0 0 0-16,0 0 0 0,0 0 0 16,0 0 0-1,0 0-1-15,0 0-1 0,0 0-4 16,0 0-4-16,0 0-1 16,0 0-6-16,9 0 7 15,11 0 9-15,5 0 1 16,4 0 0-16,2 0 1 15,3 0-1-15,-4-3 0 16,2-4 0-16,-5-1 0 16,0 4 1-16,-10 1-1 15,-1 0 0-15,-7 1 0 0,-3 0-1 16,0 2 1 0,0 0 1-16,-2-1 2 0,0 1-3 15,1-3 0-15,-1 3 1 16,3 0-1-16,0 0 0 15,-3 0-1-15,3 0 2 16,-5 0-2-16,-1 0 2 16,2 0-1-16,-3 0 1 15,0 0-1-15,2 0 0 16,-2 0-1-16,0 0 1 16,0 0 0-16,0 0 0 15,0 0 3-15,0-1-3 16,0-2 1-16,0 1 3 0,0 2-3 15,0 0 0-15,0 0 0 16,0 0-1-16,0 0-21 16,0-2-153-16</inkml:trace>
  <inkml:trace contextRef="#ctx0" brushRef="#br0" timeOffset="78171.48">1709 9087 50 0,'0'0'41'0,"0"0"-1"15,0 0-14-15,0 0-26 16,0 0-22-16</inkml:trace>
  <inkml:trace contextRef="#ctx0" brushRef="#br0" timeOffset="78514.5">1709 9087 268 0,'78'-70'135'15,"-78"70"-75"-15,0 0-37 0,-7 0 6 16,-4 0 44-16,-3 0-19 16,-1 0-15-16,1 0 7 15,-5 0-37-15,-4 2 1 16,-6 8 2-16,-9 9-5 16,-9 6 8-16,-7 10-8 15,-2 7 27-15,-2 4-22 16,4 5 8-16,1 2-12 15,8-2-5-15,2-5 6 16,8-8 7-16,3-11 5 16,12-6-19-16,5-7 2 0,8-8-4 15,2-3 0 1,5-3 1-16,0 0-1 0,0 0-6 16,0 0-36-16,0 2-62 15,18 3 21-15,14-5-22 16,5-10-5-16,4-40-112 15</inkml:trace>
  <inkml:trace contextRef="#ctx0" brushRef="#br0" timeOffset="78979.84">1626 8288 294 0,'0'0'109'0,"0"0"-71"16,0 0 6-16,0 0-11 16,0 0 2-16,0 0 30 15,-31-59 7-15,31 59-17 16,0 0-7-16,0 0-22 15,0 0-8-15,0 0-13 16,0 0-5-16,0 0 0 16,-2 0-4-16,0 0 1 15,0 11 2-15,-5 14 1 0,0 8 0 16,-2 1 0-16,-2-1 0 16,0-3 0-16,2 2 1 15,-2-1-1-15,3-7-1 16,4-7 1-16,2-5 0 15,2-7 0-15,0-3 0 16,0 2 1-16,0-4-1 16,0 0 2-16,0 0-2 15,0 0 2-15,0 0-2 16,0 0-62-16,14 0-101 0,8 0 25 16,5 0-187-1</inkml:trace>
  <inkml:trace contextRef="#ctx0" brushRef="#br0" timeOffset="89038.73">8641 14441 355 0,'0'0'108'16,"0"0"-79"-16,0 0-10 16,0 0 25-16,0 0 25 15,0 0-21-15,0 0-14 16,0 0-6-16,0 0-13 15,0 0-7-15,0 0-8 16,0 0 3-16,0 0 1 0,0 0 1 16,0 0 2-16,0 0 4 15,0 0 4-15,0 0 4 16,0 0 3-16,0 0-12 16,0 0-9-16,0 0-1 15,0 0 0-15,9 0 0 16,5 0 0-16,1 0-1 15,3-5 1-15,0-9 1 16,1 0 1-16,-2-3-2 16,-2 3 3-16,-1-1-1 15,-5 3 0-15,-1 4-1 16,-3 3 0-16,-2 5-1 0,-1 0 1 16,-2 0 14-1,0 0-3-15,0 0-7 0,0 0-5 16,0 0-1-16,0-4-50 15,0-8-94-15,0-10-132 16</inkml:trace>
  <inkml:trace contextRef="#ctx0" brushRef="#br0" timeOffset="89782.77">8805 13222 478 0,'0'0'40'15,"0"0"-40"-15,0 0 0 16,0 0 7-16,0 0 47 16,0 0-18-16,15 0-16 15,-2 0 11-15,3 0-12 16,6-5-5-16,3-5 3 15,3-3 4-15,-3 1-20 16,-3 4 0-16,-1-2 2 16,-4 2-1-16,0 2 1 15,-3 1-3-15,-4 2 6 16,-6 3-5-16,-4-2-1 16,0 2 6-16,0 0 25 15,0 0-9-15,0 0-11 16,0 0-4-16,0 0-7 15,0 0-46-15,0 0-72 0,0-7-166 16</inkml:trace>
  <inkml:trace contextRef="#ctx0" brushRef="#br0" timeOffset="90866.88">6604 11853 134 0,'0'0'13'0,"0"157"-13"15,9-78 0-15,14 2-13 0</inkml:trace>
  <inkml:trace contextRef="#ctx0" brushRef="#br0" timeOffset="116997.68">2476 14245 480 0,'0'0'85'0,"0"0"-39"15,0 0-15-15,0 0 28 16,0 0 25-16,0 0 33 16,0 0-83-16,0 0-20 15,2 0-14-15,-2 0 0 16,0 0 0-16,0 0-1 16,0 0 0-16,0 0 1 15,4 0-11-15,3 0-7 0,4 0 8 16,7 0 9-16,4 0 1 15,3 0 0-15,0 0 0 16,4 0 0-16,-2 0 0 16,2 0-5-16,2-4 10 15,0 2-5-15,3-2 0 16,3 0 1-16,3-2 0 16,-2 0 1-16,2-1-2 15,-2 2 1-15,-3 1 4 16,1 1-4-16,-2 3 0 15,-1-5 8-15,-4 5-9 16,3 0 1-16,-5 0 4 16,1 0-3-16,-3 0-3 15,1 0 1-15,1 0-1 16,0 0 1-16,3 0 3 16,7 5-2-16,-4-5 3 0,2 3 1 15,4-1-4-15,-2 0 0 16,3-2 0-16,1 0 0 15,-1 0-1-15,0 0 8 16,-5 0-8-16,2 0-1 16,-6 0 1-16,-4 0 2 15,1-2 3-15,-8 0-5 16,-1-1 0-16,-6 3 0 16,-5 0 0-16,0 0 2 0,-4 0 1 15,-3 0 4-15,-1 0 0 16,0 0 3-16,0 0 4 15,0 0 3 1,0 0-4-16,0 0-6 0,0 0-3 16,0 0-3-16,0 0 0 15,0 0 0-15,0 0-1 16,0 0-2-16,0 0-23 16,0 0-52-16,5 25-58 15,-5 8-99-15</inkml:trace>
  <inkml:trace contextRef="#ctx0" brushRef="#br0" timeOffset="141812.1">13646 7971 261 0,'0'0'91'0,"0"0"-72"16,0 0 13-16,0 0-16 16,0 0 10-16,0 0 1 15,0 0-18-15,0 0-9 16,-4-14 14-16,4 14 5 16,0 0 9-16,0-3-3 15,0 3-9-15,0-1 12 16,0 1-4-16,0 0 15 15,0 0-13-15,0 0-15 16,0 0 0-16,0 0-11 0,0 0 0 16,0 0 0-1,0 0-1-15,0 0 1 0,0 0 0 16,0 0 2-16,10 0 12 16,4 0-13-16,2 0 2 15,4-4-2-15,5 0 17 16,-2-2-1-16,6-1-7 15,-2 2-6-15,4-1-2 16,3-1 14-16,-5 1-16 16,4 2 2-16,1-1-1 15,2-2 4-15,2 5 13 16,-1 0-11-16,-1 0-6 16,2-2 0-16,0 0-1 15,-5 0 3-15,0 0 0 16,-1 2 0-16,-5-1-2 15,-5-2-1-15,-3 3 1 0,0 0-1 16,-3 2 0 0,-1 0 0-16,1 0 1 0,1 0 2 15,4 0 2-15,1 0-5 16,2 0 1-16,1 0-1 16,4 0 3-16,-2 0-2 15,2 0-1-15,0 0 2 16,-2 0-2-16,-3 0 1 15,0 0-1-15,1 0 0 16,4 0 3-16,4 0-3 16,6 0 0-16,5 0 3 15,3-2-2-15,-1-2 1 16,0-2 0-16,-4 2-2 16,-7 0 0-16,-6 1 0 0,-6 3 0 15,-4 0 3-15,-6 0-3 16,1 0 0-16,-2 0 0 15,-2 0 2-15,3 0-2 16,1 0 5-16,5 0-1 16,-2 0-4-16,3 0 2 15,1 3 0-15,2 0 4 16,0-2-5-16,-3 1 1 16,2 0-1-16,-2 3 0 0,3-4 0 15,-6 3 3-15,1 0-3 16,3 1 1-1,-2-1 3-15,4-3 0 16,4 1-5-16,-1 0 0 0,8-2 5 16,-1 0 0-16,3 0-4 15,-1 0 0-15,-2 0 5 16,-1 0-5-16,-3 0-1 16,-1 0 1-16,2 0 0 15,0 0 0-15,7 0 1 16,1 0 4-16,-3 0 4 15,1 0-8-15,-1 0 0 16,-3 0-1-16,-4 0-1 16,-1 0 2-16,-4 0-1 15,-3 0-1-15,0 0 1 0,0 0 1 16,5 0-2-16,0 2 2 16,1 1-1-16,3 1 0 15,0-3 12-15,6-1-7 16,2 3-3-16,-2-2 10 15,-2-1-7-15,-1 2-6 16,-3-2 3-16,-7 2-3 16,0 0 0-16,-4-2 0 15,-3 0 1-15,-4 3-1 16,-2-3 1-16,-2 0 8 16,-5 0 4-16,-1 0 4 0,3 0 1 15,-4 0 0 1,0 0-6-16,0 0-11 0,0 0 0 15,0 0-1-15,3 0-1 16,-3 0-27-16,0 0-35 16,0 0-44-16,0 0-193 15</inkml:trace>
  <inkml:trace contextRef="#ctx0" brushRef="#br0" timeOffset="145041.49">21022 7154 429 0,'0'0'44'16,"0"0"-39"-16,0 0-2 16,0 0-2-16,0 0 25 15,0 0 39-15,0 0-21 16,-4-1-13-16,4 1 1 16,0 0-2-16,0 0-6 15,0 0 2-15,0 0-10 16,0 0-5-16,0 0-7 15,0 0-3-15,0 0 0 0,0 0-1 16,0 0 0 0,0 0 4-16,0 0-8 0,0 0 8 15,6 0-3 1,7 0 7-16,8 1-3 0,4 6 5 16,4 0 2-16,6 0-9 15,1-4 0-15,2 4 3 16,0-5 3-16,-3 3-7 15,-5 3 6-15,0-4-8 16,-7 3 2-16,-4-1-2 16,4-1 4-16,2 4 8 15,4-4-2-15,2-1-8 16,4 3 3-16,0-4-4 16,-1 0 2-16,-3 1 1 15,1-4-3-15,-5 1 0 16,-1 2 0-16,-3-1-1 0,-1 2 2 15,-2-1 3-15,0-3-2 16,5 5-3-16,0-1 5 16,6-1-1-16,2 2-3 15,7-1-1 1,2-2 5-16,0-2-2 0,-3 2-2 16,-4-2 0-16,-4 4 0 15,-6-1 3-15,-2-2-4 16,-6 3 0-16,1-3 0 15,-3 2 1-15,6-1 1 16,3 0-2-16,7-1 1 16,5 2 1-16,2-1 1 0,2-2-3 15,-2 0 2-15,-5 0-1 16,-1 0 2 0,-8 0-3-16,-2 0 0 15,0 0-3-15,-1 0 3 0,-4 0 2 16,6 0 0-16,1 0-1 15,1 0-2-15,3 0 2 16,4 0-1-16,-1 0 1 16,3 0-1-16,1 0 1 15,-4 0-1-15,-3 0 0 16,0 0 0-16,-3 0 0 16,-2 0 2-16,-6 0-2 15,5 0 0-15,1 0 0 16,-2 0 1-16,8 0-2 0,0 0 1 15,5 0-2 1,0 0 1-16,2 0 1 0,-5 0 0 16,-2 0 0-16,-4 0 0 15,-4 0 0-15,2 0 0 16,4 0 0-16,-2-2 0 16,10-1 0-16,2 2 0 15,3-3 1-15,5 1-1 16,-2 2 0-16,1-1 0 15,-4 0 0-15,0 1 2 16,-7 1-2-16,-6 0 4 16,-9 0-4-16,-5-3 2 0,-6 3-2 15,-2 0 2 1,-1 0-2-16,1 0 3 0,-1 0-2 16,-3 0 2-16,5 0-3 15,-3 0 0-15,-1 0 1 16,-2 0-1-16,2 0 3 15,-2 0-6-15,0 0 3 16,0 0 0-16,2 0 1 16,-2 0-1-16,2 0 0 15,5 0 0-15,-1 0 3 16,5 0 0-16,1 0-5 16,-4 0 2-16,2 0 0 15,-6 0 2-15,2 0-2 16,-3 0 0-16,-1 0 2 0,0 0 2 15,-2 0-4-15,0 0 2 16,0 0-6-16,2 0 4 16,1 0 0-16,1 0 0 15,0 0 4-15,2 3-4 16,0-3 0-16,-4 0-3 16,3 0 3-16,-5 0 1 15,0 0 0-15,1 0-1 16,-1 0 8-16,0 0-5 15,0 0-2-15,0 0 1 16,0 0 2-16,0 0-3 0,0 0 1 16,0 0 0-1,0 0-2-15,0 0 2 0,0 0-1 16,0 0 1 0,0 0 0-16,0 0 0 0,0 0-1 15,0 0 0-15,0 0-2 16,0 0 2-16,0 0-1 15,0 0 0-15,0 0-1 16,0 0 1-16,0 0-2 16,0 0 4-16,0 0-1 15,0 0-1-15,0 1 0 16,0-1 1-16,0 2-1 16,0-2 0-16,0 0 0 15,0 0 0-15,0 0-1 16,0 0 0-16,0 0-2 15,0 0-15-15,0 0-8 0,0 0-34 16,-4 2-160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4-27T00:40:06.939"/>
    </inkml:context>
    <inkml:brush xml:id="br0">
      <inkml:brushProperty name="width" value="0.05292" units="cm"/>
      <inkml:brushProperty name="height" value="0.05292" units="cm"/>
      <inkml:brushProperty name="color" value="#FF0000"/>
    </inkml:brush>
  </inkml:definitions>
  <inkml:trace contextRef="#ctx0" brushRef="#br0">4493 3909 338 0,'0'0'255'0,"0"0"-207"0,0 0-34 16,0 0-9-16,0 0 46 15,0 0 1-15,0 0-14 16,0 0 1-16,-5 0-22 15,5 0-1-15,0 0 13 16,0 0-28-16,0 0 5 16,0 0-12-16,0 0 5 0,5-3 1 15,17-3 0 1,7-6-2-16,2-6 2 16,1-1 3-16,-3 5-3 0,-7-3 0 15,-5 7 6-15,-3 0-5 16,-5 3-1-16,-5 3 0 15,-2 3-2-15,-2 1 2 16,0 0 3-16,0 0-2 16,0 0 5-1,0 0-6-15,4 0 3 0,-4-3 0 16,0 3-1-16,0 0-4 16,0 0 2-16,0 0-32 15,8-3-50-15,-1-4-79 16,7-4-128-16</inkml:trace>
  <inkml:trace contextRef="#ctx0" brushRef="#br0" timeOffset="1564.16">9406 4059 437 0,'0'0'77'16,"0"0"-30"-16,0 0-43 16,0 0 26-16,0 0 32 15,0 0-3-15,-2 0-19 16,2 0 5-16,0 0-1 15,0 0-10-15,0 0-1 16,0 0-12-16,0 0-16 16,0 0-2-16,0 0-3 15,0 0-1-15,0 0 0 16,0 0-2-16,18 0 2 0,1 0 2 16,6 0 1-16,-2-9-2 15,1 1 1-15,-3 0-1 16,-4-1 0-16,3 0 0 15,0-1 1-15,4-4-1 16,3 2 0-16,-2-1 0 16,-5 1 0-16,-2 1 0 15,-4 5-2-15,-6 3-4 16,-3 2 12-16,-3 1-7 16,-2 0 2-16,0 0-2 15,0 0 2-15,0 0 9 16,0 0-1-16,0 0 9 15,0 0-1-15,0 0-7 16,0 0-5-16,0 0-5 0,0 0-22 16,-9 0-91-16,-13 0-488 15</inkml:trace>
  <inkml:trace contextRef="#ctx0" brushRef="#br0" timeOffset="14202.96">4756 940 305 0,'0'0'129'15,"0"0"-82"-15,0 0-33 16,0 0 2-16,0 0 17 16,0 0 18-16,0 0-43 15,0 0 9-15,0 0-14 16,0 0 4-16,0 0 5 0,0 0 23 15,0 0-8 1,0 0-2-16,0 0-4 0,0 0 4 16,0 0-9-16,0 0-7 15,0 0 4-15,0 0-9 16,0 0-1 0,0 0-2-16,0 0 2 0,0 0 7 15,0 0 6-15,0 0-10 16,0 0 4-16,0 0 4 15,0 0-1-15,0 0-5 16,0 0-3-16,0 0-3 16,0 0 0-16,0 0-2 15,0 0 0-15,0 0 0 16,0 0 1-16,0 0-1 16,0 0-1-16,0 0 1 0,0 0 3 15,0 0-1-15,0 0 3 16,0 0-4-16,0 0 0 15,0 0-1-15,0 0 0 16,0 0 0-16,0 0-2 16,0 0-10-16,0 0-24 15,0 0-34-15,0 0-50 16,0 8-86-16</inkml:trace>
  <inkml:trace contextRef="#ctx0" brushRef="#br0" timeOffset="72425.67">2001 1981 469 0,'0'0'55'0,"0"0"30"0,0 0-36 16,0 0 1 0,0 0-10-16,0 0 5 15,0 0-19-15,-7-12 7 0,7 12-16 16,0 0-11-16,0 0-3 16,0 0-2-16,14 0-1 15,12-2-4-15,17 0 4 16,13-2 13-16,10 2-11 15,4-2-2-15,6 0 7 16,-11-3-6-16,-1 0 2 16,-11 0-2-16,-10-5 3 15,-8 4-2-15,-11 3 12 16,-7 3-8-16,-9 0-3 16,-4 2-1-16,-4 0 1 15,0 0 2-15,0 0-1 0,0 0 0 16,0 0-4-16,0 0-2 15,11-3-33-15,14 3-89 16,13-5-8-16,15-7-185 16</inkml:trace>
  <inkml:trace contextRef="#ctx0" brushRef="#br0" timeOffset="73474">6321 1930 482 0,'0'0'120'15,"0"0"-72"-15,0 0 2 16,0 0 12-16,0 0-3 16,0 0-11-16,0 0-26 15,0 0-19-15,0 0-1 16,0 0-2-16,0 0 2 16,0 0-1-16,0 2 1 15,9 3-1-15,13-3-2 16,8 1 1-16,5-1 0 15,3 1 1-15,1-1 2 16,-2 0 1-16,-2-2-4 16,-3 0 0-16,-4 0-2 15,0 0 2-15,-6 0 0 0,2 0 1 16,-4 0-1-16,-4 0 0 16,2 0 0-16,-6 0 0 15,2 0-3-15,-5 0 3 16,-3 0 0-16,-1 0 0 15,-2 0-2-15,-1 0 1 16,-2 0 0-16,2 0 1 16,-2 0 5-16,0 2-5 15,0-2 0-15,0 0-14 16,0 0-12-16,0 0-16 16,0 0-37-16,0 0-122 0</inkml:trace>
  <inkml:trace contextRef="#ctx0" brushRef="#br0" timeOffset="82303.55">13688 8983 231 0,'0'0'95'0,"0"0"-45"16,0 0-12-16,0 0 13 15,0 0-8-15,0 0 3 16,0 0 0-16,0 0-3 15,-2-2-8-15,2 2 5 16,0 0 0-16,0-2-7 16,-2 1 0-16,2 1-21 15,0 0 5-15,0 0-5 16,-2-2 6-16,-1-1-11 16,-2-3 4-16,2 0-10 0,-4 0 5 15,2 0-6-15,-2 4 10 16,1-1-6-16,0-2-2 15,-1 3-2-15,2 0 5 16,0-1 3-16,-1 3-5 16,0-2-1-16,-1-1 1 15,-4 1 0-15,6 0-1 16,-1 0-1-16,-2 2 1 16,2 0-2-16,-1-2 1 15,1 2-1-15,-3 0 0 16,-1 0 0-16,2 0 0 15,3 0 0-15,3 0 0 16,0 0 0-16,0 0 0 16,-2 0 3-16,-4 0-3 0,2 0 0 15,-3 0 1-15,1 0 0 16,-2 0-1-16,1 0 0 16,3 0 0-16,1 0 0 15,-2 0 0-15,-2 6 0 16,-1 6 0-16,-4 0-1 15,-1 3 0-15,-2-1 1 16,2 1 0-16,1-1 1 16,2-2 0-16,3-2-1 15,-1 0 0-15,0 2 0 16,1 2 0-16,-1 1 0 16,4 1 0-16,-1-1 0 0,1 2 0 15,-2 0 3-15,0 4-3 16,1 2-3-1,0-6 1-15,4 1 2 0,-4 0 0 16,2-2 0-16,3-2 0 16,-3 0 0-16,5-2 0 15,0-3 0-15,0 0-1 16,0-1 1-16,0 0-2 16,0 2 2-16,0 2-1 15,5 1-1-15,5 1 2 16,6-1-1-16,-3 2 1 15,3-1 0-15,-4-2 0 16,3-3 0-16,-2 2 0 16,0-1 0-16,-1-3 0 15,2 2 0-15,1-1-1 0,1-3 1 16,-1 2 0-16,3 0 0 16,2-2 0-16,2 0-1 15,3 2 1-15,2-3 3 16,2-2-3-16,2-2-5 15,0 0 5-15,1 0 2 16,-3 0-2-16,0 0-5 16,0 0 5-16,-6 0 0 15,1 0-1-15,2 0-3 16,-6 0 1-16,0 0 0 0,0 0 3 16,-5 0-2-1,1 0 2-15,0-4 0 0,-1 2-1 16,1-3 0-1,0 5 1-15,5-2-1 0,3 2 2 16,1 0-2-16,0 0 2 16,-2 0 0-16,-5 0-1 15,-5-1 0-15,-2 1 0 16,-6 0 0-16,-1 0 0 16,1 0 0-16,-1 0-1 15,5 0 1-15,-2 0 0 16,4 0 0-16,2 0 0 15,-1 0-3-15,0 0 2 16,-3 0 1-16,1 0 3 16,-6 0-3-16,-4 0-3 0,2 0 0 15,0 0 3 1,-2 0 0-16,3 0 1 0,-3 0-1 16,2 0 4-16,-2 0-4 15,0 0 2-15,0 0 0 16,0 0 3-16,0 0-1 15,0 0-3-15,0 0-1 16,0 0 0-16,0 0-14 16,0 0-69-16,0-2-133 15</inkml:trace>
  <inkml:trace contextRef="#ctx0" brushRef="#br0" timeOffset="86513.69">14861 8171 364 0,'0'0'119'16,"0"0"-78"-16,0 0-33 16,0 0 12-16,0 0 25 15,0 0-4-15,0 0-8 0,9 0-15 16,-7 0-3 0,-2 0 10-16,0 0-10 15,2 0 10-15,-2 0-11 0,0 0 9 16,0 0-3-1,0 0-8-15,3 0-7 0,3 0-4 16,5 0 3-16,3 0 17 16,6-3-13-16,0-2-1 15,3-1-5-15,-2 2-2 16,4 0 2-16,0 0 0 16,-1 2-2-16,3 0 1 15,0 2-1-15,1-2 5 16,-1-1-3-16,0 3-2 15,-3 0 0-15,0-3 1 16,2 3-1-16,-1-4 0 16,-2 2 2-16,-4 2-2 15,-2 0-1-15,1 0 1 0,-6 0 0 16,5 0 2-16,-4 0-2 16,1 0 5-16,-1 0-5 15,-1 0-6-15,0 0 6 16,-3 0 1-16,-1 0-1 15,-5 0 3-15,0 0-2 16,-1 0 6-16,-2 0 0 16,0 0 2-16,0 0-9 15,0 0 6-15,0 0 0 16,0 0-1-16,0 0 0 16,0 0-5-16,2 0 0 0,-2 0-5 15,0-12-55 1,0-4-146-16</inkml:trace>
  <inkml:trace contextRef="#ctx0" brushRef="#br0" timeOffset="87990.26">16192 6685 449 0,'0'0'45'0,"0"0"-24"16,0 0 17-16,0 0 8 15,0 0-10-15,0 0-6 16,-8 0-2-16,8 0-11 16,0 0 9-16,0 0 2 15,0 0-1-15,0 0-18 16,0 0-9-16,0 0 0 15,0 0-2-15,0 0 2 16,0 0 0-16,8 0 0 0,12 0 4 16,6 0-1-1,3 0 2-15,0-1-3 0,-1 1-1 16,0 0 2-16,1 0-2 16,-2-2 1-16,0 2 4 15,-2 0-2-15,-2-3 1 16,4 1-5-16,-4 2 2 15,-5-2-1-15,-4 2 4 16,-3-2-4-16,-5 2-2 16,-4-2 2-16,-1 2 0 15,-1 0 2-15,0-1 5 16,0 1-4-16,0 0-4 16,0 0-2-16,4-5-43 15,0 2-75-15,0-4-317 16</inkml:trace>
  <inkml:trace contextRef="#ctx0" brushRef="#br0" timeOffset="89013.17">17571 5274 432 0,'0'0'59'16,"0"0"-31"-16,0 0 4 15,0 0 33-15,0 0-6 16,0 0-24-16,0 0-4 16,16-10-8-16,5 7-8 15,2 1-5-15,5 0-4 16,7 1 2-16,1-1 3 16,4 0 2-16,0 2-4 15,1-3-9-15,1 1 0 16,0-2 1-16,1 1 6 15,-6 1-5-15,-3-1-2 16,-8 1 7-16,-3 0-3 16,-6 2 5-16,1-2 7 15,-2 1-8-15,-5-2 3 0,-4 2-4 16,-1 1-6-16,-1-3 2 16,-3 3-2-16,-1-1-1 15,-1 1 0-15,4-3-25 16,-4-1-75-16,0-8-190 15</inkml:trace>
  <inkml:trace contextRef="#ctx0" brushRef="#br0" timeOffset="90157.99">17716 3788 440 0,'0'0'78'16,"0"0"-43"-16,0 0-34 0,0 0 10 15,0 0 53-15,0 0-13 16,52-26-10-16,-30 20-13 16,2 2-2-16,-1 1-3 15,2 1-9-15,-3 2-4 16,2 0-5-16,3 0-1 15,4 0-1-15,3 0-2 16,6 0-1-16,0 0 1 16,0 0-1-16,-2 0 1 15,-2 0 1-15,-8 0-2 0,-9 0-2 16,-4 2 2-16,-8-2-1 16,-5 3 1-1,0-3 4-15,0 0-2 0,-2 0 1 16,2 0-3-16,3 0-9 15,1 0-47-15,6 0-89 16,4 0-64-16</inkml:trace>
  <inkml:trace contextRef="#ctx0" brushRef="#br0" timeOffset="91050.47">18254 2388 256 0,'0'0'91'15,"0"0"-67"-15,0 0 25 16,0 0-4-16,118-30-14 16,-89 26-9-16,2-4 8 15,-2 4 9-15,0-2-24 16,-5 1-4-16,-1 4-1 0,-5 1-8 16,-3-2-2-16,-3 2 0 15,-6 0 0-15,-1 0 0 16,-5 0 0-16,2 0-2 15,-2 0-6-15,0 0-4 16,2 0-33-16,4 0-50 16,8 0-121-16</inkml:trace>
  <inkml:trace contextRef="#ctx0" brushRef="#br0" timeOffset="113869.96">22821 10557 276 0,'0'0'81'16,"0"0"-81"-16,0 0-1 15,0 0-72-15,0 0-184 16</inkml:trace>
  <inkml:trace contextRef="#ctx0" brushRef="#br0" timeOffset="154860.22">6662 7052 364 0,'0'0'78'0,"0"0"-50"16,0 0 7-16,0 0 35 16,0 0-2-16,0 0-14 15,0 0-18-15,-4-2-4 16,2 2 1-16,2 0-7 15,0 0-19-15,-2 0-5 16,2 0-2-16,0 0-3 16,0 0 2-16,0 0 1 15,0 0-2-15,0 0 2 16,0 0 2-16,0 0 4 16,0 0 2-16,0 0 1 15,0 0-4-15,0 0 2 0,0 0-5 16,0 7 3-16,12-2 3 15,7 3 2-15,2-1-5 16,4-4-2-16,1-1 8 16,4-2 8-16,0 2-6 15,2 0-5-15,-4-2 0 16,0 0 9-16,-3 0-17 16,2 0 4-16,0 0-3 15,-2 0-1-15,0 0 1 16,2 0 1-16,0 0 2 15,0 0 2-15,0 0-2 16,-1 0 8-16,-2 0-5 0,2 0-5 16,0 0 1-1,-1 0 7-15,4 0-6 0,0-4-3 16,3-1 3 0,4 0-4-16,-2 2 1 0,1-4 0 15,-1 2-1-15,0-2 1 16,-3 2 0-16,2 2 3 15,-4-1-3-15,3 4 2 16,-1-6 1-16,0-1-3 16,0 2-1-16,2-4 1 15,3 9-1-15,2-5 0 16,2 1 0-16,-2 1 0 16,0-2 3-16,-5 5-2 0,-2-2 0 15,-4 2 3 1,-2-2-3-16,-5 2 1 0,-3 0 0 15,-5-2 3-15,-3 2-2 16,-4 0-2-16,-2 0 6 16,0 0-6-16,-3 0 5 15,0 0-1-15,0 0 0 16,0 0-5-16,0 0-3 16,0 0-16-16,0 0-54 15,-13 16-150-15</inkml:trace>
  <inkml:trace contextRef="#ctx0" brushRef="#br0" timeOffset="158422.35">1138 7865 551 0,'0'0'31'0,"0"0"-24"16,0 0 3-16,0 0 39 0,0 0 17 15,0 0 6 1,0 0-21-16,0-2-18 0,0 2-24 15,0 0-9-15,0 0 5 16,0 0-5-16,5 0-4 16,3 0-1-16,6 0 5 15,3 0 8-15,4 0-3 16,3 0-5-16,3 0 17 16,2 0-16-16,0 0 2 15,0 0-2-15,5 0 5 16,-1-3 7-16,3 1-12 15,3 0 16-15,2-1-12 0,1 0-5 16,-2 2 10 0,-1-2-5-16,-7 3 1 0,0 0-1 15,-4 0-1 1,2 0-3-16,-1 0 1 0,0 0 2 16,0 0-4-16,-3 0 1 15,1 0 2-15,0 0-2 16,-3 0 1-16,-1 0-1 15,2 0 3-15,-1 0-1 16,0 0-1-16,1 0-2 16,2 0 2-16,0 0 5 15,-3 0-7-15,2 0 1 16,-1 0-1-16,4 0 0 16,-2 0 0-16,2 0 1 15,0 0 0-15,-1 0 5 16,0 0-3-16,1 0 0 0,0 0-2 15,2 0 0-15,-4 0 2 16,-3 0-1-16,0 0-1 16,-1 0-1-16,2-2 1 15,-5 2-1-15,6-2 0 16,1 0 1-16,0 1-1 16,2-2 1-16,2-1 0 15,-2 2 0-15,3-1 1 16,3 0 0-16,0 1-2 15,4 2 0-15,-2-2 1 16,-2 2-1-16,1 0 0 16,-5 0 0-16,1 0 4 0,3 0-4 15,0 0 0-15,6 0 0 16,4 0-1-16,0 0 1 16,4 0 0-1,-7 0 1-15,-4 0-1 0,-5 0-2 16,-4 0 0-1,-4 0 4-15,0 0-4 0,-1 7 4 16,-2-4-5-16,2 0 3 16,-1 3 0-16,6-3-1 15,0-1 1-15,2 0 0 16,3 1 1-16,1-3-1 16,-2 0 0-16,5 0 1 0,-1 0-1 15,-4 0 0 1,0 0 2-16,-5 1-2 0,2-1 0 15,-3 3 0-15,0 0 1 16,1-1-1-16,4 0 1 16,4 1-1-16,1 1 3 15,5-3-1-15,0-1-2 16,1 0 2-16,-6 0 4 16,0 0-5-16,-9 0-1 15,-1 0 1-15,-4 0-1 16,-3 0 0-16,-4 0 0 15,2 0 0-15,-1 0 0 16,5 0 0-16,5 2 0 0,4 0 2 16,7-2-1-1,5 0-1-15,-1 0 3 0,-4 0-2 16,-7 0 3-16,-7 0-4 16,-5 0-2-16,-4 0 2 15,-3 0 0-15,-2 0 4 16,3 0-4-16,3 0 0 15,7 0 0-15,4 0-4 16,6 0 4-16,7 0 2 16,3 0 0-16,5-2-1 15,2 0-1-15,-10 2 0 16,-5 0 0-16,-8 0 0 16,-9 0 0-16,-5 0 0 0,-4 0 0 15,-2 0 1-15,2 0-1 16,6 0-1-1,8 0-2-15,8 0 3 0,2 0 4 16,8 0-4-16,-1 0-2 16,-3 0 2-16,-1-1 4 15,-9-1-3-15,-5 0-1 16,-9 2 0-16,-4 0 2 16,-4 0-2-16,-1-3 1 15,1 3 1-15,-1 0-1 16,2-2 1-16,2 2 1 15,-2 0 1-15,1-2-2 16,-3 2 1-16,1 0 1 0,-2 0 2 16,-3 0-2-16,0 0-1 15,0 0 2-15,0 0 0 16,0 0 3-16,0 0-2 16,0 0 0-16,0 0-3 15,0 0-2-15,0 0 0 16,0 0 6-16,0 0-6 15,0 0 1-15,0 0-1 16,0 0-2-16,0 0 2 16,0 0 0-16,0 0 1 15,0 0-2-15,0 0 4 0,0 0-4 16,0 0-5 0,0 0 5-16,0 0-1 15,0 0 1-15,0 0-1 16,0 0 0-16,0 0 1 0,0 0-1 15,0 0 0-15,0 0 1 16,0 0 1-16,0 0-1 16,0 0 4-16,0 0-4 15,0 0-3-15,0 0 3 16,0 0 0-16,0 0-1 16,0 0 1-16,0 0 0 15,0 0 0-15,0 0-1 16,0 0 0-16,0 0 1 0,0 0 0 15,0 0 0-15,0 0-1 16,0 0 1 0,0 0-1-16,0 0 1 0,0 0 0 15,0 0 1-15,0 0-1 16,0 0 3-16,0 0-3 16,0 0-3-16,0 0 2 15,0 0 2-15,0 0-2 16,0 0 1-16,0 0-4 15,0 0-20-15,8 0-29 16,5 12-43-16,3 15-35 16,-5 1-121-16</inkml:trace>
  <inkml:trace contextRef="#ctx0" brushRef="#br0" timeOffset="-134250.46">1791 12097 594 0,'0'0'50'0,"0"0"-43"16,0 0-5-16,0 0-2 15,0 0 31-15,0 0 9 16,0 0-10-16,14 0-26 16,-12 0 9-16,-2 0 5 15,2 0-10-15,-2 0-5 0,0 0-2 16,2 0-1-1,-2 0-4-15,0 0-7 16,2 0 4-16,1 0 5 0,-2 4 0 16,5 0 2-16,-2 1-4 15,-1-3 4-15,-1 0 0 16,0-2 0-16,0 0-2 16,2 1 2-16,3 3 4 15,2 0-1-15,0-1 1 16,2-1 1-16,-2-1-2 0,2-1 10 15,4 0-6 1,4 0 13-16,-1 0-8 16,2 0-6-16,4 0 4 15,-6 0-3-15,2 0-7 16,-2 0 2-16,2 0-2 0,0 0 1 16,0 0-2-16,-5 0 4 15,3 0-5-15,-2-1 4 16,2 1-2-16,0 0 0 15,1 0 0-15,6 0 0 16,0 0 1-16,2 1-1 16,-3 1 0-16,3 3 0 15,1-1 0-15,-1 2 0 16,0-1 2-16,0-1-2 16,-6 1 0-16,1-2 0 0,-5 0 0 15,-3-1 0 1,-3 0 0-16,0 0 0 0,0-2-2 15,0 1 1 1,2 2 1-16,3-2 0 0,-2 2 4 16,8-1-4-16,-4 2-3 15,1-3 2-15,2-1-1 16,-1 2 2-16,2-2 0 16,-4 0 5-16,2 0-4 15,-5 2-1-15,4 1 0 16,-2-1-1-16,-1 3-2 15,2 0 3-15,2-2 0 0,0 4 0 16,-1-1 1 0,2 0-1-16,-1 1-1 0,-3-2 1 15,2 2 0-15,-3-2 0 16,-3-1 0-16,-1 0-2 16,3 0 2-1,-3-2 0-15,0-1-1 0,-1 2 1 16,-4-3 0-16,-1 2 0 15,-3-2 0-15,4 0 1 16,-3 1-1-16,2 2 0 16,3 0-1-16,3-3 2 15,1 0-1-15,3 0 0 0,3 0 0 16,6 0-1 0,-1 0 0-16,1 0 1 15,-2 0 1-15,1 0-1 16,0 0 3-16,0 0-3 0,4 0 0 15,3 1-2-15,1 3 2 16,7 2 0-16,2-3 0 16,1 0-1-16,0-1-1 15,1 0 4-15,-3 0-1 16,-1 1-1-16,0-3 0 16,-3 3 0-16,-3-1 0 15,0 4 0-15,1-2-3 16,-1 2 3-16,2-2 0 15,-1 0 5-15,2 1-5 16,-2 0 0-16,-1-3-4 16,0 3 4-16,-2-2 0 15,1-1 0-15,-3 2 0 0,-3-4 0 16,-1 0 0 0,2 0 0-16,-1 0 0 0,1 0 4 15,-3 0-4-15,1 0 0 16,0-2 0-16,-4 2 0 15,6 0 0-15,0 0 0 16,0 0-3-16,2 0 3 16,0 0 1-16,-2 0-1 15,0 5 0-15,-2-4 0 16,-2 3 0-16,2 0 0 16,4 0 0-16,-2-2 0 15,-1-2 0-15,6 2 0 16,-4 1 0-16,6-1 0 0,0-2 0 15,-1 0 6-15,2 0-6 16,2 0 0-16,-2 1 0 16,-2 1-1-16,1-2 1 15,-1 2 0-15,3-2 0 16,1 2-2-16,4-2 2 16,1 0-1-16,3 0 1 15,-3 0-4-15,-1-2 4 16,3-5 4-16,-7 2-4 15,-1 1 0-15,-2 1 0 16,-4-2 2-16,4 2-2 16,1-2 0-16,0 3 0 0,2-3 0 15,3 0 0 1,1-1 0-16,-3 0 1 0,-2 0-1 16,-3 3 0-16,-4 0 0 15,0-1 0-15,-4 2 1 16,-1 0-1-16,1-2 0 15,3 2 0-15,6-4 0 16,8-3 10-16,10-4-9 16,3-1-1-16,1 2 3 15,-1 0-3-15,-5 5 2 16,-10 0-2-16,-9 5 0 0,-4 2 5 16,-7 0-9-1,-2 0 6-15,0 0-2 0,7 0 10 16,1 0 4-16,11 0 1 15,6 0 1-15,4 0-12 16,2 0-2-16,-2 0 2 16,-7 0-2-16,-6 0-3 15,-2 0 4-15,-9 0-3 16,-7 0 1-16,-3 0-1 16,-4 0 0-16,-1 0 6 15,4 0-5-15,1 0 8 16,2 0-3-16,1 0-6 15,0 0 6-15,2 0-2 16,0 0-2-16,0 2-1 16,1 0 11-16,2 0-6 15,-1 1 11-15,0-3-11 0,-6 0-6 16,-3 3 1 0,-1-1 0-16,2-2 0 0,1 0 0 15,2 0 0-15,-1 0-1 16,-2 0 2-16,-2 0 1 15,-3 0-3-15,0 0 1 16,-6 0 1-16,3 0-2 16,-4 0 1-16,0 0 1 15,0 0 1-15,0 0 7 16,0 0-4-16,0 0-3 16,0 0-3-16,0 0-43 0,-12 0-20 15,-5-8-22 1,-9-10-155-16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4-27T00:45:22.769"/>
    </inkml:context>
    <inkml:brush xml:id="br0">
      <inkml:brushProperty name="width" value="0.05292" units="cm"/>
      <inkml:brushProperty name="height" value="0.05292" units="cm"/>
      <inkml:brushProperty name="color" value="#FF0000"/>
    </inkml:brush>
  </inkml:definitions>
  <inkml:trace contextRef="#ctx0" brushRef="#br0">4299 3831 518 0,'0'0'18'0,"0"0"-5"0,0 0 1 15,0 0 22-15,0 0 21 16,0 0-28-16,-120 6 20 16,107 3-25-16,1-4-6 15,1 4 9-15,0 5-8 16,2 4-19-16,-2 11 3 16,-3 14-7-16,1 9 7 15,0 8-3-15,-1 5 5 0,8 3-4 16,0 2 4-1,6-2-4-15,0-3 6 0,4-7-4 16,16-4-1 0,2-4-2-16,2-2 0 0,5 1 0 15,3 0 3-15,3 1-3 16,3 3 0-16,5 1 2 16,1-1 1-16,1 5-3 15,-1 0 1-15,1-9 1 16,1 1-2-16,-1-6 0 15,4 0-2-15,2-6 2 16,1-2 0-16,-1 1 4 16,2-3-3-16,3 2-1 15</inkml:trace>
  <inkml:trace contextRef="#ctx0" brushRef="#br0" timeOffset="396.45">6363 5275 1038 0,'0'0'0'0,"0"0"2"16,0 0-2-16,0 0 1 15,0 0-3-15,0 0 4 16,0 0-2-16,0 0 0 16,0 0 0-16,0 0 0 15,0 0 0-15,0 0-10 16,0 0-25-16,-15 0-50 16,-12 0-180-16</inkml:trace>
  <inkml:trace contextRef="#ctx0" brushRef="#br0" timeOffset="2523.17">4789 5476 376 0,'0'0'61'0,"0"0"-16"15,0 0-9-15,0 0 20 0,0 0 5 16,0 0-16-16,-2 3-3 16,2-3-25-16,0 0-3 15,0 0-13 1,0 0 1-16,7 7 9 0,7 3-10 16,1 0 9-1,5 6-10-15,3 3 5 0,-2 2-2 16,6 5 4-16,2 1-7 15,-2-1 7-15,0-4-6 16,-2-3 1-16,-1 2-1 16,3-3 3-16,0-1-1 15,11 3 2-15,-1-3 0 0,5-1-2 16,-1-2 0 0,-1 0 1-16,-5-2-2 0,-1-1-1 15,-3-2 0-15,2-1-1 16,-3-2 1-16,6-2 0 15,-5-4 2-15,3 0-3 16,3 0 2-16,3 0-1 16,4 0 12-16,5 0-4 15,5 0 0-15,2-4 8 16,-2-4-9-16,-7 2-8 16,-1 4 1-16,-8-2 1 15,-5 1-2-15,-2 0-1 16,-6-3 1-16,-2-2 7 0,-4 0-6 15,-1-4 1 1,-1 3 4-16,0-6 4 0,-2 1-4 16,1-4-2-16,-2-2-4 15,-4 2 3-15,-3-1 0 16,-4 0 0-16,3-1-2 16,-4-4 13-16,-1-6-8 15,5-5-6-15,1-4 1 16,1-7 2-16,1 5-3 15,0-2 0-15,-2 4 0 16,-2 5 0-16,3 3 1 16,-5 11 1-16,-3 5-1 15,0 1 18-15,0-3-4 16,-7 0-5-16,-9-4-8 0,-4 1 2 16,-2-2-8-16,-4-2 5 15,-4 0-1 1,4 0 7-16,1 4-7 0,2 1 0 15,3 0 0-15,1 1 1 16,-4 0 0-16,-2-2-1 16,-1 0 0-16,-3-1 0 15,-1 3 0-15,-1-1 0 16,-2 1 1-16,-3-4 1 16,0 0-2-16,-1-1 5 15,2 2-4-15,-4 0 4 16,-1-1-5-16,-4 0 0 15,-3-2 5-15,0-3-5 0,-2 4 0 16,2-7 0-16,1 4 1 16,1 1-2-16,3-5 1 15,4 7 0-15,-1-1 0 16,4 2 0-16,-1 1-2 16,1 2 2-16,-3-4 0 15,-3 1-3-15,0-2 2 16,-5-4 1-16,2 2-1 15,-3 0 1-15,1 0 1 16,-2 3-1-16,0 0 1 16,3 1-1-16,1 2 0 15,6 4 0-15,4 0 0 16,5 1 1-16,3 4 0 0,3-3-1 16,-1 6 0-16,1-1 1 15,2 0 1-15,-7-1-1 16,0-3-1-16,-3 1 1 15,-1 0-5-15,1 0 8 16,-2 0-4-16,-2 0 0 16,2-2 0-16,2 4 0 15,2 3 0-15,2-2 0 16,1 1 0-16,4 5 1 16,3 0-1-16,4-1 0 15,6 4 0-15,0-2 0 16,5-1 0-16,-1 0 0 0,2 3 0 15,2 0-2 1,-1 0 2-16,0 0 0 16,0 0 0-16,2-2 0 15,-4 2 1-15,4 0-1 0,0 0 0 16,0 0 0-16,0 0-2 16,0 0 2-16,0 0-5 15,0 0 1-15,0 0 0 16,0 0 0-16,0 0-1 15,0 0-2-15,0 0 6 16,0 0-6-16,0 0 2 16,0 0-1-16,0 0-3 15,0 0 5-15,0 0-8 16,0 0 3-16,0 0-13 0,0 0-38 16,0 0-77-1,0 0-103-15</inkml:trace>
  <inkml:trace contextRef="#ctx0" brushRef="#br0" timeOffset="13542.03">3472 4106 575 0,'0'0'80'16,"0"0"-48"0,0 0-3-16,0 0 22 0,0 0-2 15,0 0 0-15,0 0-3 16,-66-14-15-16,41-2-20 16,-4-1 0-16,-7-5-8 15,1-7 3-15,-4-7-2 16,-3-2-4-16,3-8 3 15,-4-4 0-15,-2 0-2 16,0-4-1-16,-1-3-2 16,-4-2 2-16,-1-4 0 15,2-4 0-15,4 4 0 16,4-2 3-16,6 7-4 0,3 4 2 16,4 8-1-16,6 8 2 15,2 10-2 1,7 8 0-16,2 4 6 0,2 8-3 15,7 4 6-15,-2 3-7 16,4 1-1-16,0 0-1 16,0 0-2-16,0 0-23 15,0 0-4-15,0 0-25 16,0 0-59-16,0 9-24 16,4 15 13-16,2 0-31 15</inkml:trace>
  <inkml:trace contextRef="#ctx0" brushRef="#br0" timeOffset="13844.78">2598 3298 100 0,'0'0'570'0,"0"0"-518"0,0 0-36 15,0 0-6-15,0 0-5 16,0 0-5-16,-91-38 1 15,82 24 22-15,0 5-2 16,6-2-15-16,3 2-5 16,0-6-1-16,0-5-3 0,8-3-5 15,16-4-2 1,5 1-1-16,2 7-6 0,0 4 7 16,-2 9 3-1,-2 6 4-15,2 0 0 0,-4 14 3 16,2 16 3-16,-5 6-2 15,-5 6 9-15,-5 7-10 16,-12-6-31-16,0-9-145 16</inkml:trace>
  <inkml:trace contextRef="#ctx0" brushRef="#br0" timeOffset="15277.29">240 76 385 0,'0'0'95'0,"0"0"-59"16,0 0-31-16,0 0 39 15,0 0-1-15,0 0-20 16,0 0-17-16,0-12 8 0,0 8-14 15,0 0 2-15,0 4-2 16,0-1 0-16,0 1 6 16,0 0 32-16,0 0 10 15,0-3-14-15,-5 3-8 16,-3-3-6-16,-1 2-3 16,-5 1-3-16,1 0 19 15,1 0-32-15,-3 0-1 16,3 0 0-16,1 1 0 15,3 8 0-15,4 2 0 0,-1 6-6 16,5 12 1 0,0 8 0-16,0 5 4 0,0 2 0 15,5-8 0-15,10-1-11 16,-1-4 10-16,1 2 1 16,1 4 1-16,-4 2-2 15,3 2 2-15,-4-3-1 16,3-3 0-16,1-4-13 15,0-7 9-15,3-4 2 16,4-5-1-16,3-2-1 16,-1-8 5-16,1 0-1 15,-1-5 1-15,1 0 0 16,-2 0 0-16,-2-5 0 16,0-13 4-16,-1-4 6 15,-1-3-1-15,2-9-5 0,-4-3 4 16,-1-5 3-1,-1-7 7-15,-3-2 0 0,-1-2-7 16,-2 4 6-16,-5 5-11 16,-1 2-3-16,-3 3-2 15,0 11 0-15,0 0 1 16,-12 4 9-16,-5 0-7 16,-4 0 4-16,-3 8-3 15,-7 5-2-15,-1 10 4 16,-1 1-1-16,2 0 2 15,0 0-6-15,-1 0-2 16,1 0 11-16,4 0-3 16,3 0-8-16,0 0-4 0,6 0-13 15,1 8-12-15,13 22-15 16,4 10-61-16,0-1-59 16,23-16-138-16</inkml:trace>
  <inkml:trace contextRef="#ctx0" brushRef="#br0" timeOffset="34023.81">2510 2099 168 0,'0'0'94'0,"0"0"-44"16,0 0-3-16,0 0-16 15,0 0-14-15,0 0-3 16,0 0-3-16,0 0-1 16,-14-2-10-16,10 2 0 15,-2 0 1-15,2 0 3 16,0 0-1-16,2 0 9 15,2 2-12-15,-2 0 0 16,-2 1 0-16,4-3 0 16,0 2-4-16,-1-2 4 0,1 0 0 15,0 0 5-15,0 0 7 16,-2 0 9-16,0 1 4 16,0 1 3-16,-2-2 11 15,4 0 4-15,-2 0-5 16,0 0-8-16,0 2 7 15,-2 0-1-15,0-2-6 16,1 2-1-16,1-2-5 16,0 0 7-16,2 0-8 15,0 0-19-15,0 0 2 16,0 0-5-16,0 0 0 0,0 0-1 16,0 0-1-1,0 0 0-15,0 3-6 0,0-3-2 16,0 1 5-16,0 3-4 15,15 0 6-15,6 2 2 16,8 2-1-16,6-4 1 16,5 1-4-16,7-5 4 15,3 0-1-15,-2 0 1 16,-1-7 0-16,0-9 0 16,-5 4 0-16,-2-4 0 15,-2 2 0-15,-3 0 3 16,0 0 12-16,-2 0 10 15,-7 2-19-15,-3 2-3 16,-10 2-2-16,-4 4 1 0,-5 2 0 16,-1 2-1-1,-3 0-2-15,0 0 0 0,0 0-8 16,0 0-22 0,0 0-30-16,0 0-27 0,-9 0-96 15</inkml:trace>
  <inkml:trace contextRef="#ctx0" brushRef="#br0" timeOffset="34695.44">2513 2002 482 0,'0'0'94'0,"0"0"-60"16,0 0 7-16,0 0 22 15,0 0-8-15,0 0-11 0,0 0-7 16,0 0-18 0,0 0-6-16,0 0-6 0,0 0 6 15,0 0-3-15,0 0 0 16,0 9-7-16,-10 7-3 16,-1 6 0-16,-1-2 3 15,6-4-3-15,1-9 1 16,3-4-3-16,2-1 1 15,0-2 1-15,0 2 0 16,0-2 0-16,0 0 0 16,0 0 0-16,0 0-1 15,0 0 1-15,0 0-5 16,0 0-4-16,0 5 5 16,0 2-2-16,2 3 4 15,13 2 2-15,4 3 2 16,-2-4-2-16,-1 1 0 0,-3 1-1 15,-1-1 1 1,-6 0 0-16,3 0-4 0,-2 3-3 16,0 2 0-16,-3-3 6 15,-2-2-2-15,2-8-10 16,-1-2 3-16,-3-1 0 16,2-1 3-16,-2 0 5 15,0 0 0-15,0 0 1 16,0 0-22-16,2 0-22 15,1 0-41-15,6-7-133 0</inkml:trace>
  <inkml:trace contextRef="#ctx0" brushRef="#br0" timeOffset="35778.61">3612 1905 212 0,'0'0'137'0,"0"0"-76"15,0 0-2-15,0 0-21 16,0 0 18-16,0 0 1 15,0 0-20-15,0-10 5 16,0 10-17-16,0 0-3 16,0 0-8-16,-11 0-2 15,1 0 5-15,-4 0-2 16,-1 0-2-16,-3 1 17 16,4 6-23-16,3 0-7 0,4 1 0 15,3-1 0-15,2 3-3 16,2-1-1-16,0 3-3 15,0 1 0-15,0 1 2 16,0-2 3-16,13 0 1 16,1-5 0-16,-3 2-1 15,7-3 1-15,-3-1-10 16,1-2-11-16,1-3-22 16,3 0-11-16,3 0-25 15,-4-12-87-15</inkml:trace>
  <inkml:trace contextRef="#ctx0" brushRef="#br0" timeOffset="36259.9">3773 1845 84 0,'0'0'461'0,"0"0"-371"0,0 0-38 16,0 0 7-16,0 0 12 15,0 0-19-15,-14-5-20 16,14 5-32-16,0 11-2 16,3 15-7-16,13 10 9 15,2 0 0-15,-3-2 1 16,-1-6-4-16,1-5 6 15,-6-2-6-15,-3-5 4 16,-1-6-1-16,-2-6 0 16,-1-2 0-16,2 0-25 15,-2-2-36-15,0 0-33 0,0 0-76 16,-2 0 53-16,0-18-70 16</inkml:trace>
  <inkml:trace contextRef="#ctx0" brushRef="#br0" timeOffset="36505.23">3853 1913 97 0,'0'0'372'16,"0"0"-322"-16,0 0-28 16,0 0 4-16,0 0-3 0,14-107-7 15,4 95 0 1,6 5-4-16,-4 2 7 16,-5 5-12-16,-1 0-2 0,-6 0-8 15,-1 7 6-15,-5 10 4 16,-2 10 33-16,0 3-13 15,-2-2-10-15,-13-6-15 16,1-5 7-16,4-8-8 16,1-4 2-16,2 0-3 15,-2-5-19-15,2 0-44 16,1 0-47-16,2 0-74 16</inkml:trace>
  <inkml:trace contextRef="#ctx0" brushRef="#br0" timeOffset="122205.36">12016 2259 148 0,'0'0'209'15,"0"0"-157"-15,0 0-19 16,0 0-3-16,0 0 14 0,0 0 7 16,0 0-19-1,-35-46 14-15,30 46-17 0,3-1-2 16,0 1-20-16,2 0-6 16,0 0 0-16,0 0-1 15,0 0 1-15,0-2-3 16,0 2 5-16,0 0 3 15,0 0 6-15,0 0 4 16,0 0 0-16,0 0-3 16,0 0-9-16,0 0 6 15,0 0-3-15,0 0-6 16,0 0 0-16,0 0-1 16,0 0-2-16,0 0 2 0,0 0-2 15,0 0 2 1,0 0-1-16,0 0 2 0,7 0-1 15,3 0 0-15,4 0-1 16,-3 0 0-16,3 2 0 16,-3-1 1-16,3 1 1 15,-1 3-1-15,0-5 1 16,0 4-1-16,2-4-1 16,4 0 1-16,-1 0 0 15,1 0 1-15,2 0-1 0,-2 0 1 16,-4 0 5-16,2 0-6 15,-4 0-3 1,-3 0 0-16,3 0 3 0,0 2 0 16,2-1 0-16,-1-1 3 15,4 0-3-15,2 0-2 16,2 3 2-16,4-3-1 16,2 0 2-16,1 0 0 15,-2 0 1-15,0 0 2 16,-8 0-1-16,-1 0 1 15,-3 0-4-15,-1 0-6 16,-1 0 6-16,-2 0 0 16,1 0 6-16,-5 0-12 15,1 1 12-15,-1 3-12 16,-1-1 11-16,1-2-11 16,0 2 12-16,2-3-6 15,0 2 0-15,-1 0-6 0,4-1 6 16,1 1 0-16,3-2 2 15,2 3 2-15,0-1-1 16,1 0-5-16,0 1 2 16,3-1 0-16,0 3 0 15,2-3 5-15,5 0-5 16,0-1 4-16,0-1-4 16,0 2 1-16,0-2 0 15,-2 3 0-15,-2 1 0 16,-4-2-1-16,-1 1 2 15,1 1-2-15,-2-4 0 0,0 4 0 16,1-1 1-16,-4-1 0 16,0 0-2-16,-1 0 2 15,0 1-1-15,1-1 0 16,0 5 3-16,-1-4-3 16,6 2 0-16,1 1 0 15,2-3 1-15,2 0-1 16,4-1 3-16,-1-2-1 15,-2 0 2-15,-3 0-1 16,-3 0 0-16,-4 0-2 16,-1 0-1-16,-5 0-1 15,0 0 1-15,0 0 0 0,2 0 0 16,1 0 1 0,1 2 4-16,1 0-9 0,2 0 4 15,1-2 0 1,5 0 4-16,2 0-4 0,-2 0 0 15,1 0 0-15,0 0 4 16,-3 0-4-16,-5 0-3 16,2 0 3-16,-4 0 4 15,1 0-4-15,-3 0-2 16,-1 2 2-16,-6 0 0 16,3 3 1-16,-1-5-1 15,4 0 1-15,1 3-1 0,2-1 0 16,6 2 3-1,1-1 0-15,3 0-1 0,-1-3-2 16,1 0 2 0,-3 0 2-16,-1 0 5 0,-1 0-8 15,-5 0-1-15,-1 0 3 16,-2 0-3-16,5 0 1 16,-4 0 1-16,5 0-4 15,3 0 6-15,4 0 0 16,8 0 0-16,-1 0-4 15,-1 0 0-15,-1 0 0 16,-2-3-3-16,-1 0 4 16,-1-1-1-16,-1 2 0 15,-2-1 0-15,-1 3 0 16,0 0 0-16,0 0 0 16,-2 0 0-16,5 0 0 0,-3-3 3 15,5 3-3 1,0-2-1-16,4 0 1 0,2 0 2 15,3-4 1-15,-1 0 3 16,-4 0-5-16,1 1 2 16,-5 3-2-16,-5 1 0 15,-2 1 2-15,2-6-2 16,5 1 0-16,4 2 3 16,2-3-2-16,5 3 1 15,1 2 0-15,-4-2-2 16,1 3 1-16,-7 0 0 15,-2 0 1-15,-13 0-3 0,-1 0 1 16,-9 0 0-16,-4 0-1 16,0 0 5-1,0 0 16-15,0 0-4 0,0 0 7 16,0 0-13-16,0 0-11 16,0 0 0-16,0 0 0 15,0 0-3-15,0 0-27 16,0 9-26-16,0 10-46 15,0 6-38-15,-7-9-327 16</inkml:trace>
  <inkml:trace contextRef="#ctx0" brushRef="#br0" timeOffset="128431.11">13571 9162 554 0,'0'0'77'16,"0"0"-52"-16,0 0 18 16,0 0 37-16,0 0-15 15,0 0-12-15,0 0-17 16,-39-17-1-16,24 12-10 16,-5-4-17-16,-1 2 11 15,2-2-4-15,-6 0-11 16,3 0 3-16,-1-1-1 15,-3 1-6-15,1 0 0 16,-1 1 0-16,-6 3 0 16,-1-1 1-16,-2 2 1 15,-6 4 3-15,-3 0-7 0,-4 0 6 16,0 0-2 0,-2 0-2-16,-1 5 0 0,0 1 0 15,-2 5-3 1,-11 1 0-16,3 2-2 0,-6 2 2 15,2 0 3-15,0 2 0 16,-4 2 0-16,-2 2-6 16,-1 4 4-16,6 2-6 15,3 0 5-15,7 4 2 16,6-2 1-16,5 0 0 16,2 0 0-16,5 1-2 15,5-4 2-15,3-1-1 16,9-1-1-16,2-6 4 0,9 4-4 15,0 5-2 1,2 8 4-16,-1 6 3 0,1 5-3 16,-2-6-4-16,4-2 4 15,3-10 1-15,3 0-1 16,0-3 0-16,0-3-3 16,0 0 1-16,11-1-2 15,3 0 4-15,-1 0 0 16,3 2 0-16,1 2 0 15,6 6 0-15,2 0 0 16,4 2 4-16,4-2-4 16,5 0 0-16,7-4 0 15,5 1 1-15,11-5-1 16,-1-8 0-16,6-2-2 16,4-6 2-16,-4-2 0 15,2-6 0-15,-2 0 3 0,-8 0-3 16,3-6 0-1,-1-13-1-15,0 2 1 0,2-8 0 16,1 0 0-16,-1-1-3 16,-8 3 3-16,-3 4 0 15,-9 0 1-15,-4 4-1 16,0 0 0-16,-2 1-1 16,2-1 2-16,-2-2-1 15,0-1 0-15,-5-2 1 16,0 0 0-16,-2-4 0 15,2 0 0-15,-3-3 10 0,1 0-10 16,-6 0 2-16,-5 2 0 16,-1-1-1-1,0-1-2-15,-6 1 2 16,2 3 1-16,-4 0-2 0,-5 2 0 16,-2-5 0-16,0-3 10 15,-2-3-11-15,0-4 6 16,0 0-2-16,0-2-3 15,0-2-1-15,0-1 1 16,0 3-3-16,0 2 3 16,0 4-1-16,-10 6 0 15,1 3 3-15,-5 0-2 16,1 3 0-16,-5-2 0 16,-5 2 2-16,4 1-1 15,-5 2 5-15,4 1 0 0,4 2 1 16,2 1-4-16,3 6 12 15,5 2-16-15,-1 2 0 16,4 3 3-16,1 0-1 16,2 0-2-16,0 0 0 15,0 0 0-15,0 0-2 16,0 0 2-16,0 0 0 16,0 0-2-16,0 0-3 15,0 0-10-15,0 0-18 0,-4 0-30 16,-3 0-31-1,-6 0-142-15</inkml:trace>
  <inkml:trace contextRef="#ctx0" brushRef="#br0" timeOffset="-171905.85">20385 1903 358 0,'0'0'137'16,"0"0"-97"-16,0 0-16 16,0 0 45-16,0 0-1 15,0 0-18-15,0 0-19 16,0 0-16-16,0 0 4 15,0 0 1-15,0 0 4 16,0 0-8-16,0 0-1 16,0 0-7-16,0 0 4 15,2 0-9-15,0 0-3 0,-1 0-1 16,5 0 1-16,1 0 1 16,2 0 0-16,-1 0 2 15,3 0-1-15,1 0 2 16,1 0 8-16,1 0-11 15,-1 0 8-15,-2 0 1 16,-2 0-8-16,4 0 1 16,1 0 1-16,1 0-4 15,1 0 0-15,-3 0 3 16,3 0 1-16,-3 0 1 16,1 0-5-16,-1 0 0 15,1 0 6-15,-3 0-4 0,2 0 0 16,0-2-2-16,0 2-2 15,-1-3 2-15,1 1 4 16,-2 2-4-16,-1 0-2 16,-4 0 2-16,-2-1 1 15,5 1-1-15,-2 0-1 16,-1 0 1-16,1 0 0 16,0 0 3-16,1 0-5 15,2 0 2-15,-1 0 0 16,1 0 3-16,-1 0-3 15,1 0-1-15,-1 0 1 16,4 0 0-16,-2 0 0 16,1-2 0-16,-4 0-1 15,1 2 1-15,-1 0 0 0,4 0-1 16,-4 0 1 0,2 0 1-16,-3-2-1 0,4 2 1 15,0 0-2-15,1-3 0 16,0 3 1-16,2-2 0 15,-3 1 0-15,0 1 2 16,1-4-2-16,-2 4 1 16,-3 0-1-16,5 0-2 15,-4 0 2-15,1 0 1 16,-3-2-1-16,2-1 1 16,-2 3-2-16,-2 0 1 15,3 0-1-15,0 0 0 16,-1 0 1-16,6 0 0 15,-4 0-1-15,2 0 1 0,-1 0 0 16,-3 0 0-16,6 0-1 16,-6 0 0-16,5 0 1 15,0 0 1-15,-1 0-1 16,3 0 0-16,-2 0 1 16,0 0-1-16,-2 0 0 15,0 0-1-15,-2 0 2 16,-1 0-1-16,3 3 0 15,-5-3 0-15,2 0 0 16,-2 0-1-16,0 0 1 16,-2 0-2-16,-1 0 2 0,3 0 4 15,-4 0-4 1,0 0 0-16,0 0 0 0,0 2 0 16,0-2 0-1,0 0 0-15,0 0-4 0,0 0 6 16,0 0-2-16,0 0 0 15,0 0-7-15,0 0-15 16,0 0-76-16,-11 0-260 16</inkml:trace>
  <inkml:trace contextRef="#ctx0" brushRef="#br0" timeOffset="-164611.83">23614 1368 360 0,'0'0'102'16,"0"0"-82"-1,0 0-17-15,0 0 4 0,0 0 17 16,0 0 8-16,0 0-3 15,0 0 2-15,0 0-15 16,0 0 13-16,0 0-4 16,0 0-4-16,0 0-14 15,0 0 11-15,0 0-12 16,0 0 6-16,0 0 10 16,0 0-5-16,0 0-6 0,0 0 8 15,0 0-13 1,0 0-2-16,0 0-3 0,0 0 2 15,0 0-1-15,0 0-1 16,0 0-1-16,0-3 0 16,-4 1 0-16,-2-2 0 15,-3 3 3-15,-1-1 1 16,2-3 12-16,-1 1-2 16,1 1-10-16,-2-2-1 15,1-1 0-15,1 0-3 16,-4 0 2-16,1 0 1 15,-5 1-2-15,1 0 1 16,-5-2 1-16,-2 0 0 16,-7 0 5-16,-2 0 0 0,2-1 2 15,-2 2 2 1,6 2-9-16,0 0 10 16,5 1-3-16,4-4-4 0,3 1 9 15,2 2-4-15,-2 0 6 16,-1-1-5-16,-4 5-4 15,-4-5-3-15,0 1 6 16,-6 0-6-16,2 0-5 16,-3 1 8-16,-2 2-7 15,-3 1-1-15,1 0 0 16,4 0 0-16,4 0 0 16,2 0 0-16,2 4 1 15,1 2 0-15,5-2 2 16,-1 0-2-16,5-1 2 0,-1 2-2 15,1-1-1-15,1 2 0 16,-2 2 0-16,-1-2 6 16,4 2-6-16,-3 0 0 15,3 0-2-15,1 0 2 16,-1 3 0-16,-2-2-2 16,-1 1 2-16,3 3 0 15,3-4 0-15,-1-1 0 16,3 1-4-16,2 0 2 15,-2 6 1-15,1 0 1 16,-3 6 0-16,3-3 0 16,1 1-1-16,2 0 1 15,0-3 0-15,0 2 0 16,0-3 0-16,0 3-1 0,0 0 0 16,2 1 0-1,7 1 1-15,4 0-1 0,3 2 0 16,0-6 1-16,1 3-1 15,1-4-1-15,-2 2-2 16,1 0 4-16,2-1 0 16,-2 1 0-16,3-2-1 15,-4 2 0-15,4 1 1 16,-2-4 0-16,7 0-2 16,1-2 2-16,5-1 0 0,3 2-1 15,3-3 1 1,1 0 0-16,2-1 1 0,3-2 0 15,-1 1-2-15,-1-4 1 16,-4 4 0-16,-1-3 0 16,-3-5-2-16,3 2 1 15,-1-2 1-15,2 0-4 16,-6 0 2-16,-2 0-1 16,-3 0-6-16,-1 0 7 15,2 0 1-15,-5-2-2 16,5-7 2-16,0-5 2 15,0-2-1-15,4-4 1 16,-3-6 0-16,1 0 0 16,-3-4 0-16,0-3 0 15,-6 1 3-15,-1-2 1 16,-5 3-2-16,-5 4 1 0,-3 1-1 16,-6 6 6-16,0 3-8 15,0 0 9-15,0 7-1 16,0 0-2-16,0-1-6 15,0 1 4-15,-6 1-3 16,-3-1 3-16,-1-1-5 16,-2 2 5-16,-1 0-3 15,-1-1-2-15,1 5 3 16,-1 1-6-16,3-1 4 16,-1 4-2-16,6-2 1 15,2 3-2-15,2 0-1 0,-1 0 0 16,3 0 0-16,-2 0-6 15,2 0-3-15,0 0 9 16,0 0-4-16,0 0-10 16,0 0 12-16,0 0-18 15,0 0-15-15,0 0-36 16,0 0-128-16,11-4-82 16</inkml:trace>
  <inkml:trace contextRef="#ctx0" brushRef="#br0" timeOffset="-151637.9">20501 10149 314 0,'0'0'125'0,"0"0"-85"15,0 0-14-15,0 0-3 16,0 0 29-16,0 0-19 16,0 0-11-16,0-2 2 15,0 2-3-15,0 0-12 16,0 0 4-16,0 0-3 15,0 0-10-15,0 0 3 16,0 0 3-16,0 0-6 16,2 0 3-16,2 0 7 15,-1 0 0-15,-1 0 4 16,0 0 1-16,-2 0 1 16,2 0-11-16,0 0 5 0,0 0 0 15,8 0-7-15,-4 0 2 16,7 0 8-16,1 0-3 15,-1 0 0-15,5 0-4 16,0 0 4-16,0 0-3 16,-2 0-2-16,-3 0 2 15,-2 0-5-15,-2 0 2 16,0-3 2-16,-3 3-1 16,1 0-7-16,0 0 2 15,0 0 0-15,1 0 0 16,4 0 0-16,1 0 1 15,2 0 4-15,6 0-4 0,-3 0 0 16,-1 0 2 0,-4-2-3-16,3 2 0 0,-4 0 0 15,-1-2 0-15,-3 2 1 16,4 0-1-16,-3 0-1 16,2 0 1-16,0 0 0 15,4 0 1-15,-1 0-2 16,1 0 2-16,-1 0-2 15,1 0 2-15,-1 0-1 16,-1 0 0-16,2 0 0 16,-3 0 0-16,-1 0-1 15,2-2 1-15,-1 2 0 16,-2 0 1-16,4 0-2 16,-3-3 1-16,5 0 0 15,-3 2 1-15,5-3-1 0,-2 1 0 16,-3 1 0-1,3 0 2-15,-3 2-2 0,3 0 1 16,2 0-2-16,-4 0 1 16,1 0 0-16,0 0 0 15,1 0 0-15,-2 0 3 16,7 0-3-16,-5 0-3 16,0 0 1-16,-3 0 2 15,-4 0 1-15,2 0-1 16,-2 0 0-16,0 0 4 0,2 0-4 15,0 0 0 1,1 0-1-16,1 0-2 16,-2 0 6-16,2 0-2 0,-2 0 2 15,1 0-3-15,-1 0-4 16,-1 0 4-16,0 0 3 16,1 0-1-16,1 0 1 15,-4 0 0-15,5 0 0 16,-1 0-2-16,-3 0 2 15,3 0-2-15,0 0 0 16,-3 0-1-16,2 0-1 16,-2 0 1-16,0 0 3 15,-3 0-3-15,1 0 0 16,0 0 2-16,-1 0-2 16,-1 0-2-16,4 0 2 15,-3 0 0-15,4 0-1 16,-2 0 2-16,1 0-2 15,3 0 4-15,-4 0-3 0,1 0 0 16,1 0 0-16,-2 0 0 16,3 0 0-16,-1 0 0 15,-2 0 1-15,3 0 0 16,-1 0-1-16,0 0 0 16,1 0 2-16,1 0-2 15,-1 0 1-15,0 0 0 16,0 0-1-16,-2 0 1 15,-3 0-3-15,0 0 3 16,2 0-1-16,-1 0 0 0,-2 0 1 16,3 0 0-1,-1 0-1-15,2 0 3 16,-3 0-2-16,3 0 0 0,-2 0 0 16,0 0-1-16,-1 0 1 15,1 0 1-15,-1 0-2 16,3 0 2-16,3 0 2 15,-5 2-3-15,4 0 4 16,-5 1-4-16,3-3 3 16,1 1-1-16,-5-1 0 15,5 0 1-15,1 0 1 16,-2 3 4-16,1-3-4 0,2 1 0 16,-4-1 0-1,0 0-2-15,0 3-3 16,2-2 5-16,-1 1-5 15,-1 0 3-15,6-2-2 0,-5 2 1 16,2 0 5-16,3 1-5 16,-6-1 0-16,3-2 2 15,0 0-3-15,1 0 3 16,-2 0-3-16,4 0 3 16,1 1 3-16,-1-1-2 15,0 0-1-15,1 2-3 16,-4-2-1-16,1 2 1 15,-1 0 0-15,-3-2-2 16,1 0 2-16,1 0-1 0,-2 3 9 16,-4-3-9-1,3 1 0-15,-2 1 1 0,-3 0 0 16,3-2 3-16,-5 0-2 16,2 0-1-16,-2 0-1 15,0 0 2-15,2 0-2 16,-2 0 1-16,0 0-1 15,0 0-2-15,0 0 0 16,0 0-8-16,0 0-25 16,0-4-46-16,-6-7-228 15</inkml:trace>
  <inkml:trace contextRef="#ctx0" brushRef="#br0" timeOffset="-137902.08">21321 2941 478 0,'0'0'27'0,"0"0"-27"16,0 0 10-16,0 0 71 15,0 0 4-15,0 0-30 16,0 0-28-16,0 0 14 0,3 0-9 16,-3 0 13-16,0 0-4 15,0 0-20-15,0 0-10 16,0 0-4-16,0 0-5 16,0 0-1-16,0 0-1 15,0 0 0-15,0 0-3 16,0 0 6-16,0 0-1 15,0 0-2-15,0 0 0 16,0 3 0-16,0-3 0 16,0 0-2-16,4 0 1 15,1 0 1-15,6 2-1 16,-1 1-4-16,1-3 10 16,1 2-5-16,-1-2 0 0,-3 2 0 15,2 1 0 1,-3-1 1-16,3-1-1 0,-3-1 0 15,2 0 0-15,0 3 0 16,0-3 0-16,2 0 0 16,2 0 5-16,6 1-5 15,-2 1 0-15,3-2 0 16,-2 2 0-16,0 1 1 16,-2-3-1-16,-1 2 1 15,-1 0 0-15,-5-1-1 16,1-1-2-16,0 0 2 15,-2 2 2-15,2 1-1 16,3-2-1-16,-2 2 0 0,0-2 0 16,3 2 0-1,-4-3 1-15,4 1 0 0,-3-1-1 16,0 3 0-16,1-1 0 16,-2-2 0-16,-1 2 0 15,3-2 0-15,-1 0 0 16,3 0 0-16,1 1 0 15,1-1 0-15,-1 2 1 16,1-2-1-16,0 3 0 16,-1-3 0-16,2 2 0 15,-1 0 0-15,-4-1-1 16,3 1 1-16,0-2 1 16,-1 0-1-16,1 3 2 15,1-3-2-15,-3 0 0 0,-2 0 0 16,1 2-2-1,-1-2 6-15,-5 0-5 0,4 0 1 16,-7 0 0-16,2 0 1 16,2 0-1-16,-3 0 0 15,6 0 0-15,-2 0 1 16,1 0 4-16,5 0-5 16,-3 0 0-16,0 0 0 15,3 0 0-15,-2 0 0 16,2 0 0-16,-5 0 1 15,0 0-1-15,0 0 0 16,-2 0 3-16,0 0-3 16,-1 0 2-16,2 0-1 15,-1 0-1-15,2 0 1 0,4 0 2 16,-1 0-3-16,1 0 0 16,0 0-2-16,1 0 3 15,-2 0-1-15,1 0 3 16,0-2-3-16,0 2-1 15,2-3 1-15,0 3 0 16,-5 0 5-16,4-2-9 16,-3 2 11-16,2-1-8 15,3 1 1-15,1 0-3 16,2 0 3-16,-1 0 0 16,-3 0 1-16,1 0-1 0,-3 0 5 15,1 0-5 1,-1 0-1-16,-5 0-3 15,4 0 4-15,-5 0 0 0,-3 0 0 16,5 0 0 0,0 0 1-16,-1 0-1 0,6 0 0 15,0 0-1-15,-4 0 1 16,2 0 0-16,-2 0 1 16,-3 0-1-16,-2 0 0 15,1 0 0-15,2 0-1 16,-4 0 2-16,2 0-1 15,-2 0 0-15,3 0 0 16,1 0 0-16,-2 0 2 16,3 0-2-16,-3 0 1 0,4 0-1 15,-5 0 0 1,4 0 0-16,4 0 1 0,-7 0-1 16,3 0 0-16,0 0 0 15,0 0 0-15,0 0 0 16,4 0 1-16,-2 0-1 15,0 0 0-15,1-2 0 16,-1 2 1-16,0-2-2 16,-2-1 2-16,-2 3-2 15,-1 0 2-15,1-2-1 16,-1 2 0-16,4 0 3 16,0-1-3-16,-1-1 0 15,1 0 0-15,0-2 1 16,-3 4 1-16,3-3-1 15,-3 3-1-15,1 0 0 0,0 0 2 16,0 0-1-16,-4 0-1 16,0 0 0-16,1 0-1 15,3 0 1-15,2 0 0 16,-5 0 0-16,3-1 0 16,-4-2 0-16,0 3-3 15,4-1 3-15,-2 1 0 16,-1-3 0-16,-1 3 0 15,0 0 0-15,-1 0 0 16,4-2 1-16,-1 2-1 0,-1-1-1 16,1-1 1-16,3 0 2 15,0 2-2-15,2-3 2 16,-4 1-2-16,-1 0 0 16,2 1 0-16,-4 1 0 15,5 0 0-15,-5-3 0 16,3 3 0-16,0 0 0 15,-3 0-2-15,3 0 4 16,-3 0-5-16,2-1 6 16,-2-1-3-16,1 2 0 15,0 0 0-15,2 0 0 16,-3 0 0-16,-1 0 0 16,2 0 1-16,-3 0-2 0,0-3 1 15,2 3 0 1,3-2 0-16,-1 2 0 0,1-2-1 15,-2 1 1-15,1 1 0 16,-1 0 0-16,1 0 0 16,1 0 0-16,-4 0 2 15,-1 0-5-15,0-2 5 16,0 2-4-16,3 0 3 16,-3-2-2-16,4 2 2 15,-2 0-1-15,4 0 0 16,-3 0 0-16,1-3-1 15,-2 1 1-15,0 2 0 16,1-1 1-16,-3 1-2 16,3 0 1-16,-5 0 0 0,4 0 0 15,-1 0 0 1,-1 0 0-16,0 0 1 0,0 0-1 16,-2 0 0-16,1 0 0 15,-1 0 0-15,3 0 0 16,-3 0-1-16,0 0 1 15,0 0 1-15,3 0-1 16,-1 0 0-16,-2 0 0 16,0 0 3-16,0 0-3 15,0 0 1-15,0 0-1 16,0 0 0-16,0 0 2 16,0 0-5-16,0 0 3 15,0 0 0-15,0 0 1 0,0 0 3 16,0 0-3-1,0 0 0-15,0 0 1 0,0 0-1 16,0 0 1-16,0 0 0 16,0 0 0-16,0 0-2 15,0 0 0-15,0 0 0 16,0 0 0-16,0 0 0 16,0 0 0-16,0 0 5 15,0 0-5-15,0 0-1 16,0 0 1-16,0 0 0 0,0 0-3 15,0 0 3 1,0 0 0-16,0 0-1 0,0 0 1 16,0 0 0-1,0 0 0-15,0 0 4 0,0 0-7 16,0 0 6-16,0 0-3 16,0 0 1-16,0 0-1 15,0 0-4-15,0 0 3 16,0 0 1-16,0 0 1 15,0 0-1-15,0 0 0 16,0 0 0-16,0 0 3 16,0 0-3-16,0 0 0 15,0 0 0-15,0 0-3 16,0 0 7-16,0 0-4 0,0 0 0 16,0 0-4-1,0 0 4-15,0 0 4 16,0 0-4-16,0 0-1 15,0 0 1-15,0 0 0 0,0 0-1 16,0 0-4-16,0 0 5 16,0 0 0-16,0 0 3 15,0 0-8-15,0 0 5 16,0 0 0-16,0 0 0 16,0 0-1-16,0 0 0 15,0 0 1-15,0 0-1 16,0 0-3-16,0 0-2 15,0 0-7-15,0 0-5 16,0 0-11-16,0 0-10 16,0-3-124-16,0-2-210 0</inkml:trace>
  <inkml:trace contextRef="#ctx0" brushRef="#br0" timeOffset="-128670.96">13280 11532 507 0,'0'0'117'0,"0"0"-86"15,0 0 0-15,0 0 21 16,0 0 15-16,0 0-6 16,0 0-20-16,7 0-28 15,-5 0 3-15,-2 0-7 16,3 0 8-16,4 8-6 16,1 4-7-16,-1 4-4 15,-1 0 2-15,4 4-1 16,-1 2-1-16,-1-1-1 15,-1-1 1-15,2-3-1 16,-2-3-4-16,1 0 5 16,4-1-12-16,-3-3 2 0,-1-1 1 15,-1 0-1 1,0-4-1-16,2 0 1 0,-3-5-3 16,1 0 1-16,0 0 0 15,0 0 7-15,1-9-7 16,3-12 12-16,1-4 6 15,-3-1-6-15,-5 4 0 16,0 6 0-16,-4 5 9 16,2 2 11-16,-2 7 0 15,0 1-6-15,0 1-13 16,0 0 0-16,0 0-2 16,0 0 1-16,0-3-5 15,0 3-1-15,0-4-5 0,6-2-3 16,-2-1-14-1,2-5-38-15,1-1-27 0,-4 3-111 16</inkml:trace>
  <inkml:trace contextRef="#ctx0" brushRef="#br0" timeOffset="-127686.08">13634 11680 413 0,'0'0'56'16,"0"0"-33"-16,0 0 17 16,0 0 52-16,0 0-31 0,0 0-25 15,0-1-7 1,0 1 12-16,0 0-5 0,0 0 3 16,0 0-25-16,0 0 2 15,0 1-6-15,0 5 2 16,0 2-9-16,0 3-2 15,0-2-1-15,3 3 3 16,0-1-3-16,1 0 1 16,-2-1-1-16,2 0-4 15,1-3 2-15,-3-3-9 16,-2 0-2-16,0-4 9 16,0 0-7-16,0 0 3 15,0 0 8-15,0 0-4 0,0 0 0 16,0 0 4-1,0 0-6-15,2 0-8 0,1 0 0 16,4 0-11-16,-2-7-16 16,7-6 22-16,2-3 10 15,-1 4-32-15,-2 3 14 16,-2 5 15-16,-5 4 6 16,3 0 0-16,-3 0 6 15,-2 0 0-15,2 3 1 16,-4 5-1-16,0 6 14 15,0-3-1-15,0 2-5 16,0-4 6-16,0 0 8 0,-4-1-22 16,0-3 0-1,0 2 0-15,-4-2 17 0,3 0-5 16,-7-1-9-16,3-1-3 16,-1 2 0-16,0-3 1 15,4-1-1-15,-2-1-2 16,5 0-42-16,1 0-140 15</inkml:trace>
  <inkml:trace contextRef="#ctx0" brushRef="#br0" timeOffset="-126682.93">13708 11698 546 0,'0'0'132'16,"0"0"-106"-16,0 0 3 16,0 0 7-16,0 0 5 15,0 0-16-15,-6 12-14 0,6 4-1 16,0 2-1-16,0 5 7 15,0-1 3-15,0 1-9 16,0-1-8-16,0 4 1 16,0-7 0-16,0 0-1 15,0-2-1-15,0-5-2 16,0 0-1-16,0-8 0 16,0 0-9-16,2-1-16 15,-2-3-14-15,0 0-18 16,0 0-55-16,0-15-344 15</inkml:trace>
  <inkml:trace contextRef="#ctx0" brushRef="#br0" timeOffset="-126376.75">13657 11812 199 0,'0'0'333'16,"0"0"-282"-16,0 0-49 15,0 0 0-15,0 0 53 16,0 0-4-16,14-1-32 16,1 1 6-16,3 0-12 15,5 0-6-15,-2 0-7 0,0 0 0 16,1 5 1-1,-7 2 1-15,1-5-4 0,-5-2 2 16,-2 0-1-16,-2 1 0 16,2-1-11-16,-1 0-30 15,1-1-60-15,-4-12-212 16</inkml:trace>
  <inkml:trace contextRef="#ctx0" brushRef="#br0" timeOffset="-125118.45">13650 11626 434 0,'0'0'128'0,"0"0"-88"16,0 0-40-16,0 0 5 15,0 0 34-15,0 0 8 16,0 16-17-16,0-11 3 16,5 4 5-16,2 3-5 15,-3 4 0-15,1 8-11 16,-2 3-1-16,0 5-8 16,2-1 2-16,-1 2-15 15,0-1 2-15,0-4 0 16,2-1-2-16,-4-8 0 15,-2-5 0-15,0-3-2 16,0-6 1-16,0-5 0 16,0 2 0-16,0 0-13 0,0-2-4 15,0 2-27-15,0-2-52 16,-2 0-159-16</inkml:trace>
  <inkml:trace contextRef="#ctx0" brushRef="#br0" timeOffset="-124817.7">13593 11883 388 0,'0'0'408'15,"0"0"-365"-15,0 0-43 0,0 0-12 16,0 0 12-1,0 0 11-15,-1-18-11 0,11 13 23 16,7-2-5 0,1 3 2-16,-3 4-8 0,4 0-7 15,0 0-3-15,4 0-2 16,1 0 0-16,1 6-7 16,-2 2-34-16,-2-2-20 15,2-3-19-15,-3 2-50 16,0-5-40-16</inkml:trace>
  <inkml:trace contextRef="#ctx0" brushRef="#br0" timeOffset="-124272.23">14024 11895 531 0,'0'0'118'16,"0"0"-83"-16,0 0-12 16,0 0-19-16,0 0-1 0,0 0 6 15,-49 6 2 1,44 4-4-16,-1 0-3 0,2 4-8 15,4 2 3 1,-2-2 1-16,2-3 0 0,0-4 0 16,0-1-4-16,0-2-18 15,0 0-8-15,2-2-13 16,8-2-6-16,-2 0 5 16,5 0 17-16,1-8 22 15,1-7-12-15,-1-2 14 16,-3 1 3-16,-5 3-1 15,-2 4 1-15,0-1 12 16,-4 4 33-16,0-1-7 16,0 4 18-16,0 3 1 0,0 0-22 15,0 0-5-15,0 0-3 16,0 0-3-16,0 0-24 16,0 3-2-16,0 8-2 15,4 1 2-15,3 2-5 16,-2-2 5-16,3-2-21 15,-3-2-1-15,-1-4-15 16,3 0-17-16,-3-4-52 16,-2 0-54-16</inkml:trace>
  <inkml:trace contextRef="#ctx0" brushRef="#br0" timeOffset="-123849.27">14159 11743 356 0,'0'0'345'15,"0"0"-279"-15,0 0-60 16,0 0-1-16,0 0 8 16,0 0 7-16,-9 46-13 15,18-37-1-15,-5 5 4 16,5 0-8-16,-7 0-1 0,3 1 0 15,-3 2-1 1,1-4 0-16,-1-3-11 0,0-4-6 16,2-2-21-1,-2-4-15-15,0 0-16 0,3 0-7 16,-1 0 47 0,1 0 28-16,4 0 1 0,0 0 0 15,-3 2 0-15,-1 2-10 16,-2 0 4-16,-3-1 6 15,0 2 7-15,0-1 31 16,0 2 10-16,0-2-32 16,-12 2 3-16,3 1 12 15,1 0-22-15,-4 0-9 16,1-2-3-16,2-1-33 16,2-4-55-16,5 0-51 15</inkml:trace>
  <inkml:trace contextRef="#ctx0" brushRef="#br0" timeOffset="-123570">14302 11730 378 0,'0'0'127'0,"0"0"-100"15,0 0 10-15,0 0 40 16,0 0 3-16,0 0-49 16,21 63-4-16,-18-42-6 15,-3 2-1-15,2 0-8 0,1 2-10 16,-3-3-2-16,2-2 4 16,-2-3-8-16,2-2-1 15,0-5-37-15,0-6-58 16,1-1-137-16</inkml:trace>
  <inkml:trace contextRef="#ctx0" brushRef="#br0" timeOffset="-123175.37">14395 11971 346 0,'0'0'137'15,"0"0"-128"-15,0 0-7 0,0 0 16 16,0 0-12-16,0 0-5 16,42-70 14-16,-37 60 25 15,-3 4-24-15,0 2 9 16,-2 4 1-16,0 0 18 16,0 0 0-16,0 0-17 15,0 0-4-15,0 4-9 16,-2 8-14-16,-7 2 0 15,-2 2-1-15,2-2-2 16,2 0 1-16,3 0-2 0,2 0 4 16,2 0-7-16,0 2 3 15,0-6 4-15,0 1-4 16,14-2-2 0,5-1 12-16,3-2-14 0,3-4 8 15,-3-2-4-15,1 0-37 16,-1 0-31-16,-7-12-72 15,1-4-114-15</inkml:trace>
  <inkml:trace contextRef="#ctx0" brushRef="#br0" timeOffset="-122322">14834 11839 500 0,'0'0'123'16,"0"0"-75"-16,0 0 4 15,0 0 9-15,0 0-17 16,0 0-2-16,0 0-26 16,0 0-14-16,0 0-2 0,6 0 1 15,11 0 6-15,3 0 7 16,1 0-13-16,4 0 5 16,1 0 1-16,2 0-6 15,-1 0 0-15,0 4-1 16,-6 2 1-16,2 2 2 15,-3-2-3-15,-6 0-5 16,1-3 4-16,-4-3-2 16,-2 0 3-16,-5 3-4 15,-2-3-1-15,1 2 3 16,-3-2 2-16,0 0-3 16,0 0 1-16,2 0-6 15,-2 0-36-15,0-5-28 0,0-7-216 16</inkml:trace>
  <inkml:trace contextRef="#ctx0" brushRef="#br0" timeOffset="-118535.21">15654 11721 336 0,'0'0'98'0,"0"0"-91"16,0 0-1-1,0 0 1-15,0 0 20 0,0 0-1 16,0 0 19-1,14-13-7-15,-12 13-5 0,-2 0-1 16,0 0-6-16,0 0 3 16,0 0-1-16,0 0-4 15,0 0 6-15,0 0 4 16,0 0 2-16,0 0-2 16,0 0-5-16,0 0-17 15,0 2-7-15,9 14-5 16,2 5 4-16,3 5-3 15,1 6 6-15,-2 3-5 16,1 4-2-16,0 0 0 0,5 24-4 31,-7-43 0-31,-1-6-1 0,-3-4 3 16,0-6-8 0,-4-2-8-16,0-2 5 0,-4 0 4 15,5 0-1-15,-4 0 8 16,4 0-6-16,4-14 8 15,7-14 0-15,5-11 0 16,5-7-2-16,-4-7-2 16,-4 7 4-16,-3 8-1 15,-3 11 1-15,-5 12 0 16,-1 7 0-16,-6 5 2 16,0 3 0-16,0 0 19 15,0 0-4-15,0 0-6 0,0 0-2 16,0 0-9-1,0 0 0-15,0 3-15 0,4 5-39 16,3 0-23-16,2-4-120 16</inkml:trace>
  <inkml:trace contextRef="#ctx0" brushRef="#br0" timeOffset="-117715.43">16130 11863 76 0,'0'0'27'16,"0"0"45"-16,0 0 19 15,0 0 30-15,0 0-47 0,0 0-21 16,-3-3 16-1,3 3 1-15,-3 0 6 0,3 0-32 16,-1 0 3-16,1 0-20 16,0 0-8-16,-2 0-14 15,-1 0-5-15,1 0 1 16,-1 0 7-16,-1 0-8 16,-2 0-2-16,-1 0 2 15,-2 3 4-15,0 6-4 16,0 2-4-16,1-1 4 0,2 4 0 15,2-3 2 1,4 1-4-16,0-1 2 0,0 1-16 16,0-1-8-16,0-2 10 15,0-6 3-15,0 2-5 16,0-5 13-16,2 2-16 16,6-2-15-16,0 0 17 15,5 0-8-15,3-4-4 16,-3-11-6-16,0 1-11 15,-4-1 11-15,-4 10 23 16,-3 0 11-16,0 3 1 16,1-3 3-16,1 0 6 15,-1 3 6-15,1-2 4 16,-4 2 19-16,0 2 6 0,3 0-21 16,-3 0-9-16,0 0-14 15,0 0 16-15,0 0-9 16,0 0 12-16,0 0-10 15,0 13-9-15,0-1 18 16,0 5-9-16,0 3-9 16,0 1 5-16,0-4-5 15,0 1 0-15,0-4-21 16,0-4-22-16,2-3-33 16,0-6-70-16,2-1-55 15</inkml:trace>
  <inkml:trace contextRef="#ctx0" brushRef="#br0" timeOffset="-117350.41">16324 11875 526 0,'0'0'108'0,"0"0"-78"16,0 0 8-16,0 0 4 16,0 0-13-16,0 0-19 15,-34 16-2-15,28-3-7 16,6 1 2-16,-1 3 8 0,-1-1 7 16,2-2-11-1,0 2-4-15,0-4-3 0,0 3 1 16,0-6-1-16,0 1 0 15,2-3-2-15,7-6 2 16,3 1-6-16,-2-2 5 16,6 0-1-16,2 0-1 15,-1 0 3-15,1-3-27 16,1-9-37-16,-4-7-72 16,-4 4-299-16</inkml:trace>
  <inkml:trace contextRef="#ctx0" brushRef="#br0" timeOffset="-116727.08">16395 11601 237 0,'0'0'195'16,"0"0"-153"-16,0 0 13 15,0 0 45-15,0 0-18 16,0 0-10-16,82 43-24 16,-57-23-5-16,-2 9-34 15,3 0-3-15,-1 2-4 16,-6 5-2-16,-3 0 17 15,-7 4 7-15,-7 4-16 16,-2 2-2-16,0 0 8 16,-7-1-14-16,-13-2 4 15,-3-4-4-15,0-7 0 16,-2-10-12-16,3-13-50 16,3-9-53-16,4 0-215 0</inkml:trace>
  <inkml:trace contextRef="#ctx0" brushRef="#br0" timeOffset="-115473.89">13229 11564 254 0,'0'0'218'16,"0"0"-185"-16,0 0-24 0,0 0 73 15,0 0 3-15,0 0-32 16,-4 0-3-16,4 0-20 16,0 0 17-16,0 0-19 15,0 0 5-15,0 0-22 16,0 0 10-16,-3 0-9 15,-1 0 8-15,-2 0-4 16,-4 2-15-16,6 7-1 16,-3 0 5-16,3 3-3 15,-1 7 0-15,1 10-2 16,2 6-4-16,2 7 4 16,0 4-1-16,0-1 0 15,6 6 1-15,8-5-1 16,2-2 1-16,-1-6 0 0,3-6 0 15,-3-1 2 1,3-7-2-16,-4-1 0 0,6-5 0 16,-7-1-5-16,3-6-1 15,-8 0-8-15,4-3-11 16,-3-2-3-16,-1-5-67 16,4-1-123-16</inkml:trace>
  <inkml:trace contextRef="#ctx0" brushRef="#br0" timeOffset="-113344.05">16890 12110 472 0,'0'0'124'0,"0"0"-61"0,0 0 12 16,0 0-7 0,0 0-14-16,0 0-20 0,0 0-16 15,-3 0 0-15,3 0-12 16,0-2-5-16,13-13 8 15,6-5 6-15,0-5-10 16,4 2 2-16,-3-5-5 16,5 0 0-16,-5-4 0 15,6 0 2-15,1-1-8 16,-2 1 4-16,-3 6 0 16,-2 5 0-16,-2 3 4 15,-3 1-8-15,-1 3 3 16,-6 7 0-16,1-1 1 15,-7 5-1-15,1 3-1 16,-3 0 2-16,0 0 0 0,0 0 0 16,0 0 2-16,0 0 1 15,0 0-3-15,0 0-5 16,0 0 5-16,0 0 0 16,0 0-1-16,0 0 0 15,0 0-5-15,0 0-2 16,0 0-3-16,0 0 0 15,0 0 10-15,0 0-2 16,0 0 1-16,0 0 1 16,0 0 0-16,0 0 1 15,0 0 1-15,0 0 0 16,0 0-1-16,0 0 0 0,0 0-29 16,0-4-71-16,0 0-98 15</inkml:trace>
  <inkml:trace contextRef="#ctx0" brushRef="#br0" timeOffset="-112655.15">17447 11783 406 0,'0'0'228'0,"0"0"-141"16,0 0-37-16,0 0 15 15,0 0-10-15,0 0-20 0,-7 0-30 16,7 0-1-16,0 11-4 15,0 11 1-15,8 8 5 16,3-1-5-16,1 0 2 16,-3-3-3-16,0-3 0 15,0-3 0-15,-2-4-3 16,-1-2 3-16,2-6 0 16,-4-6-1-16,2 0-6 15,-4-2-11-15,3 0 3 16,1 0 14-16,4-14 1 0,7-16-3 15,1-11 6 1,0-4-6-16,0-6 5 0,-1-3-3 16,-1 9 2-1,-2 4-2-15,-5 11 2 0,-3 16-1 16,-4 6 3 0,-2 6 5-16,0 2-7 0,0 0 0 15,2 0-1-15,1 0 3 16,-3 0-3-16,0 0-5 15,0 0-9-15,2 0-33 16,3 7-27-16,2 2-135 16</inkml:trace>
  <inkml:trace contextRef="#ctx0" brushRef="#br0" timeOffset="-111439.42">17903 11915 35 0,'0'0'321'15,"0"0"-244"-15,0 0-31 16,0 0-17-16,0 0-10 0,0 0 2 16,-23 0 17-1,22 0-14-15,-1 0-10 0,-1 0 20 16,-1 0-8-16,0 6-17 15,-3 6-8-15,-1 2 6 16,0 3-2-16,2 0 8 16,-1-1-13-16,5-2-3 15,2 0 3-15,0-2 2 16,0-2-2-16,0-2-17 16,0-2 0-16,2 1 0 15,7-6-4-15,-3-1 11 16,8 0-1-16,-1 0-11 15,1-8-4-15,0-10-9 16,6 0-16-16,-8 1 23 16,2 2 20-16,-7 3 6 0,-3 7 2 15,-4 0 22-15,0 5 17 16,0 0 27-16,0 0 14 16,0 0-26-16,0 0-29 15,0 0 5-15,0 0-12 16,0 0 1-16,0 0-7 15,0 0-8-15,2 0 1 16,1 10-5-16,1 5 13 16,0-1-1-16,1 1-10 15,-2-3 8-15,0 2-5 0,0-1-5 16,-1-4 0-16,0 1-3 16,1-6-29-16,-3 1 1 15,2-5-33 1,0 0-27-16,2 0-65 0,4 0-199 15</inkml:trace>
  <inkml:trace contextRef="#ctx0" brushRef="#br0" timeOffset="-111006.09">18165 11935 514 0,'0'0'74'15,"0"0"-70"-15,0 0 60 16,0 0 42-16,0 0-37 16,0 0-29-16,-9-5-10 15,-3 5 7-15,4 0-28 16,1 5-4-16,-1 4-5 15,2 2-1-15,2 1-1 16,0 0 1-16,1 2 1 16,0-2 0-16,2 8-1 15,1-10 0 1,0-4 1-16,0 0 0 16,0 2-3-16,0 1 1 0,0-4-1 15,9-1 1-15,-3 1-3 16,4-3-8-16,-4-2-2 15,3 0 4-15,0 0-2 16,2 0 4-16,0 0-14 16,-1 0-19-16,5-12-31 15,-2 1-70-15,0 0-378 16</inkml:trace>
  <inkml:trace contextRef="#ctx0" brushRef="#br0" timeOffset="-110284.98">18537 11877 665 0,'0'0'161'16,"0"0"-124"-16,0 0-25 16,0 0-9-16,0 0 9 15,0 0-11-15,8 0 14 16,4 0 20-16,1 0-28 0,0 2-6 16,1 2 4-16,-3-2-3 15,-2 0-2-15,0 2 0 16,-3-2-13-16,4-2-29 15,-4 0-62-15,3 0-69 16,-7 0-271-16</inkml:trace>
  <inkml:trace contextRef="#ctx0" brushRef="#br0" timeOffset="-110042.86">18537 11877 748 0,'51'94'80'16,"-51"-94"-73"0,0 0-6-16,0 0 2 0,0 0 17 15,0 0-8-15,0 2 5 16,0 1 4-16,11 4 6 16,1-1-22-16,-1-2-4 15,2 2 0-15,0-4-1 16,0-2 0-16,0 0-15 15,1 0-21-15,-3 0-69 16,3-8-200-16</inkml:trace>
  <inkml:trace contextRef="#ctx0" brushRef="#br0" timeOffset="-98706.45">19361 11979 825 0,'0'0'103'15,"0"0"-96"-15,0 0-7 16,0 0 0-16,0 0 0 15,0 0 3-15,0 0-3 16,-10 4 0-16,15 2 3 16,15 6-2-16,10-2 11 15,2 2-8-15,1-1-3 16,2-4 6-16,3 0-5 16,1-4-2-16,3 0 1 0,0-3 4 15,3 0-4-15,-1 0-1 16,1-11-5-16,-1-3 5 15,1 0 0-15,-3-2 0 16,0-2 0-16,1 1 0 16,-3-4 4-16,-2 1-5 15,-2-2 1-15,0-2-9 16,-5 2 9-16,0-2-1 16,-4 4 1-16,-6 2-4 15,-2 1 4-15,-3 6 0 16,-3-1 0-16,2-2 0 15,1 1 0-15,-3 1 0 0,1 3-2 16,-7-2 3 0,6 3-1-16,-7-2 4 0,3 1-4 15,2-2-5-15,-1 3 5 16,0 0 5-16,-3 3-5 16,-5 0-4-16,0 5 4 15,-2 0 0-15,0 0 0 16,0 0-1-16,0 0 1 15,3 0 0-15,-3 0 0 16,0 0 3-16,2 0-6 16,3-2 8-16,-3 2-10 15,2 0 5-15,-2 0 0 0,-2 0 0 16,0 0 0 0,0 0 0-16,0 0-4 0,0 0-46 15,0-4-47 1,0 1-65-16</inkml:trace>
  <inkml:trace contextRef="#ctx0" brushRef="#br0" timeOffset="-98157.81">20304 11606 541 0,'0'0'193'0,"0"0"-146"15,0 0-15-15,0 0 24 16,0 0 12-16,0 0-39 16,-8-5-18-16,8 5-9 15,0 0 2-15,0 0-8 16,3 0 3-16,14 0 1 15,7-3 1-15,0 1-1 16,-1-2 0-16,-3 2-4 16,0 1 4-16,-4-2 0 15,-1 3 0-15,1-2-1 16,-5 2 1-16,1 0 0 0,-8 0-1 16,-2 0 1-1,0 0 5-15,-2 0-5 0,0 0-5 16,0 0 5-16,0 12 1 15,0 7 10-15,0 6-6 16,0 2 0-16,0-1-5 16,0-1 0-16,0 1 6 15,0-2-6-15,0-9 1 16,0-4-6-16,0-7 6 16,0-4-1-16,0 0 0 15,0 0 0-15,0 0-1 16,0 0-12-16,0 0-19 15,0-5-18-15,0-20-44 16,0-6-262-16</inkml:trace>
  <inkml:trace contextRef="#ctx0" brushRef="#br0" timeOffset="-71108.47">19215 5629 414 0,'0'0'33'16,"0"0"-33"-16,0 0-1 16,0 0-18-16,0 0-2 15,0 0 12-15,0 0 8 16,0 0 0-16,0 0-49 16,-1 37-76-16</inkml:trace>
  <inkml:trace contextRef="#ctx0" brushRef="#br0" timeOffset="-69890.69">19215 5629 279 0,'-32'51'153'0,"30"-51"-84"15,2 0 25-15,-2 0-3 16,-3 0-16-16,3 0-24 16,-2 0-28-16,-1 0-5 15,5 0-11-15,-4 0-6 16,4-2 3-16,0 2 0 15,-3 0 0-15,3 0 6 16,0 0 8-16,0 0 6 16,0-1-8-16,-2 1 1 0,2 0-2 15,0 0-8 1,0 0 3-16,0 0-3 0,0 0 1 16,0 0-3-16,0 0-2 15,0 0 0-15,0 0-3 16,0 0 0-16,0 0 0 15,0 0-4-15,0 0 4 16,14 0 2-16,6 0 1 16,0 0-1-16,2 0-1 15,1 0 0-15,-2 0 2 16,0 0-3-16,-1 0 0 16,-3 0 1-16,2 0-1 15,-1 0 0-15,-1 1 0 0,-1 1-1 16,-2 0 2-1,5 1 0-15,-3-3-1 0,2 4 1 16,-3-2 1-16,1-1-2 16,0 2 0-16,1 1 0 15,4-3-1-15,0 3-3 16,0-1 8-16,0-1-6 16,-3-2 4-16,1 2-2 15,1-1 0-15,-5 2 0 16,-1 1 0-16,-1-2 0 15,-2 1-1-15,3-1 1 0,1 1 0 16,1-1 0 0,3 0 0-16,2-2 0 15,-3 2 0-15,-1-2 0 0,1 0 0 16,-5 3-2-16,4-3 2 16,-5 0 2-16,0 0-2 15,-1 0 0-15,-3 0 0 16,2 0 0-16,0 0 0 15,2 0 0-15,4 0 0 16,4 0 0-16,-2 0 0 16,4 0 0-16,-1 0 0 15,-2 0 0-15,-1 0 0 16,-3 0-1-16,1 0 1 16,-3 0 0-16,1 0 0 15,-1 0-2-15,1 0 4 0,1 0-8 16,1 3 8-16,2-3-2 15,2 0 0-15,2 0 0 16,0 0 4-16,-2 0-4 16,-2 0 0-16,-8 0-5 15,2 0 4-15,-2 0 1 16,-4 0 0-16,3 0 6 16,-3 0-6-16,2 0-5 15,-2 0 5-15,3 0 0 16,4 0 0-16,3 0 0 15,2 0 0-15,-1 0 0 16,4 0 6-16,-6 0-7 0,-1 0 1 16,-5 0 0-16,-3 0-5 15,-4 0 11-15,0 0-12 16,-2 0 6-16,0 0 0 16,1 0 7-16,-1 0-7 15,0 0 0-15,0 0 1 16,0 0-1-16,0 0 4 15,0 0 1-15,0 0-1 16,0 0 2-16,0 0-1 16,0 0 3-16,0 0 1 15,0 0 0-15,0 0 5 16,0 0-11-16,0 0 3 16,0 0-4-16,0 0-2 15,0 0 1-15,0 0-1 0,0 0 0 16,0 0-15-1,0 0-7-15,0 0-3 0,0 0 8 16,0 0-35-16,0 0 9 16,0 0-68-16,-19 0-230 15</inkml:trace>
  <inkml:trace contextRef="#ctx0" brushRef="#br0" timeOffset="-62647.09">18240 14305 89 0,'0'0'335'15,"0"0"-297"-15,0 0-28 16,0 0 12-16,0 0 33 15,0 0 16-15,0 0-36 0,4 0-1 16,-4 0-8 0,0 0 6-16,0 0-8 0,0 0 1 15,0 0 6 1,0 0-3-16,0 0-9 0,0 0-15 16,0 0-3-16,0 0 0 15,3 0-1-15,0 0 0 16,1 0 3-16,5-1-2 15,-1 1 9-15,6-3 3 16,-3 1 0-16,5 0-1 16,-1 2-1-16,0-4 5 15,5 0-5-15,3 2 2 16,0-4-7-16,1 4-5 0,3-2 0 16,-4-1 0-1,3 2 5-15,1-1-3 16,-3 2-3-16,0-1 1 0,1 3 0 15,-1-5 2-15,1 1-2 16,1 0 2-16,0 2 1 16,-2-2-1-16,0 0-3 15,-1 0 3-15,1-1 1 16,-1 2 0-16,-4 1 0 16,2 0-2-16,-5 0-1 15,-3 2 1-15,-2 0 0 16,2 0 0-16,0 0-1 15,6 0-1-15,-2 0 1 16,1 0 0-16,3 0 0 0,-5-5-1 16,-1 5 0-1,-2 0 0-15,0 0 0 0,-3-3 0 16,2 3 0-16,-2 0 0 16,-2-2 0-16,5 2 0 15,-1 0 0 1,3 0-1-16,-1 0 2 0,-1 0 0 15,-4 0-1-15,0 0 0 16,2 0 1-16,-4 0 0 16,0 0 3-16,4 0-4 15,-5 0 9-15,3 0-5 16,-2 0-4-16,0 0 0 16,-3 0 0-16,0 0 0 15,1 0 3-15,-3 0-1 16,2 0 1-16,-3 0-1 15,4 0 1-15,-1 0-2 0,0 0 0 16,0 0 5-16,1 0-6 16,-1 0 2-16,0 0-2 15,-4 0 1-15,4 0-1 16,-4 0 1-16,0 0-1 16,2 0 6-16,-2 0-6 15,0 0 2-15,0 0-1 16,0 0 0-16,0 0-1 15,0 0 0-15,0 0-5 16,0 0-16-16,0-7-22 16,0-8-70-16,-16 1-311 15</inkml:trace>
  <inkml:trace contextRef="#ctx0" brushRef="#br0" timeOffset="-56797.67">17739 15524 230 0,'0'0'116'0,"0"0"-83"15,0 0-18-15,0 0 6 16,0 0 1-16,0 0-3 16,0 0-7-16,0 0 2 15,-2 0-1-15,0 0-3 16,2 0-3-16,0 0-4 15,0 0-3-15,0 0 1 16,0 0 7-16,0 0 3 16,0 0 9-16,0 0-1 15,0 0 4-15,0 0-13 0,0 0 11 16,0 0-17-16,0 0 8 16,0 0-11-16,0 0 18 15,0 0-13-15,0 0 6 16,0 0-6-16,0 0-6 15,0 0 0-15,0 0 0 16,0 0 2-16,0 0 1 16,0 0 3-16,0 0-4 15,0 0-1-15,0 0 3 16,0 0 11-16,0 0 4 16,0 0-10-16,0 0 11 15,0 0-3-15,0 0-1 16,0 0-12-16,0 0 0 0,0 0-2 15,0 0 0-15,0 0-2 16,0 0 12-16,0 0-10 16,-3 0 9-16,3 0-5 15,0 0 9-15,0 0-7 16,0 0 3-16,0 0-11 16,0 0 10-16,0 0-10 15,0 0 2-15,0 0 1 16,0 0 0-16,0 0 0 15,0 0 2-15,0 0-1 16,0 0 2-16,0 0-4 16,0 0 8-16,0 0-9 15,0 0 8-15,-2 0-4 0,2 0-2 16,0 0-2 0,0 0-1-16,0 0 7 0,0 0-6 15,0 0 1-15,0 0 3 16,0 0-2-16,0 0 0 15,0 0-3-15,0 0 0 16,0 0 3-16,0 0-2 16,0 0 0-16,0 0-1 15,0 0 0-15,0 0 0 16,0 0 0-16,0 0 3 0,0 0 0 16,0 0 2-16,0 0-2 15,0 0 0 1,0 0-1-16,0 0 2 15,0 0-3-15,0 0-1 0,0 0 2 16,0 0-2-16,0 0 0 16,0 0 0-16,0 0 0 15,0 0 4-15,0 0-4 16,0 0 1-16,0 0 2 16,0 0-1-16,0 0-1 15,0 0-1-15,0 0 0 16,0 0 3-16,0 0 1 15,0 0-1-15,0 0-3 16,0 0 8-16,0 0-7 16,0 0 0-16,0 0 1 0,0 0 0 15,0 0-1 1,0 0 2-16,0 0-1 0,0 0-2 16,0 0 0-16,0 0 2 15,0 0-2-15,0 0 0 16,0 0 5-16,0 0-5 15,0 0 1-15,0 0-1 16,0 0 3-16,0 0-3 16,0 0-4-16,0 0 4 15,0 0 0-15,0 0 5 16,-3 0-4-16,3 0 0 16,0 0-1-16,0 0 1 15,0 0 3-15,0 0-4 16,0 0 1-16,0 0-1 0,0 0 0 15,0 0 0-15,0 0 0 16,0 0 0-16,0 0 0 16,0 0-1-16,0 0 2 15,0 0-2-15,0 0 1 16,0 0 0-16,0 0-2 16,0 0 6-16,0 0-3 15,5 0 2-15,6 5 1 16,2-4-2-16,-1 3 0 15,-3 0-3-15,-1-4 1 16,0 2 0-16,-2 1 2 0,3-1 3 16,-5-2-4-1,0 2-1-15,2-2 1 0,0 5-1 16,1-5 0-16,3 0 0 16,0 5 0-16,-1-5-2 15,-1 4 0-15,0-3 2 16,2 2 0-16,0 2 0 15,3-5 2-15,-2 0-2 16,0 5 0-16,0-1 0 16,-2-4 2-16,0 0-2 15,0 1-2-15,-2-1 2 16,1 3 2-16,1-2-1 0,3-1-1 16,-1 0-2-1,-3 3 2-15,4-3 0 0,1 1 0 16,-1 4 0-16,-2-5 1 15,3 0-1-15,-1 0-2 16,-1 0 2-16,-1 3 0 16,0-3 0-16,0 0 0 15,0 0 0-15,2 0 0 16,-2 0 0-16,2 0 1 16,-1 0-1-16,0 0-1 15,0 0 1-15,-2 0 0 16,2 0 0-16,-2 0 0 15,-2 0 0-15,2 0 0 16,-3 0 0-16,1 0 1 16,2 0 0-16,0 0-1 0,-2 0 2 15,4 2 3-15,-2 1-5 16,-1-3 1-16,2 0-1 16,1 2 1-16,-3-2-1 15,4 0 1-15,-3 0 0 16,4 0 3-16,-2 0-4 15,0 0 0-15,3 0 0 16,-3 0 3-16,0 0-3 16,0 0-3-16,-2 0 3 15,0 0 3-15,-1 0-3 16,2 0 0-16,-1 0 1 16,-1 0 0-16,1 0-1 15,3 0-4-15,-2 0 4 16,0 0 5-16,3 0-5 0,-1 0 1 15,-2 0-1 1,1 0 0-16,1 0 0 0,-3 0 0 16,1 0 0-16,2 0 1 15,-1 0 0-15,0 0 0 16,0 0 0-16,2 2 5 16,1 0-6-16,1-2 2 15,-4 0 0-15,1 0-2 16,-3 0 0-16,-5 0 1 15,0 0 2-15,-1 0-1 16,-3 0 3-16,0 0 5 16,0 0 1-16,2 4-6 15,-2-4 0-15,3 0 1 16,-3 0-5-16,2 0 3 16,-2 0-1-16,0 0-3 0,0 0 2 15,0 0 0-15,0 0-2 16,0 0-6-16,0 0-26 15,-21 0-66-15,-14 0-437 16</inkml:trace>
  <inkml:trace contextRef="#ctx0" brushRef="#br0" timeOffset="174196.59">12134 16200 503 0,'0'0'103'0,"0"0"-99"16,0 0 16 0,0 0 31-16,0 0 22 0,0 0-18 15,0 0-5-15,0 0 0 16,-10 0-17-16,10 0 2 15,0 0-4-15,0 0-17 16,0 0-11-16,0 0-3 16,17 0-3-16,10 0 3 15,3-9 0-15,7 4 0 16,-1 1 2-16,-5-1-4 16,0 2 2-16,-5 3-2 15,-5 0 2-15,-5 0 0 16,-8 0 0-16,-3 0-3 15,-5 0 1-15,0 0 2 0,0 17 5 16,0 3-4 0,-10 9 2-16,-9 1-2 0,1-2 1 15,-2-1-2-15,2-4 1 16,-2 4-1-16,4-10 0 16,1 0 0-16,3-3 10 15,6-8-5-15,2-2-3 16,4-1-2-16,0-3-1 15,0 0-3-15,0 0-7 16,0 0 0-16,6 0 10 16,10 5 1-16,7-5 0 15,-1 6-2-15,2-3-1 16,3 2 0-16,-5 2-14 16,2-7-5-16,0 5 4 15,1-5-4-15,-2 0-11 0,0 0-28 16,0 0-7-16,-2-17-59 15,-5 3-105-15</inkml:trace>
  <inkml:trace contextRef="#ctx0" brushRef="#br0" timeOffset="174455.91">12760 16237 466 0,'0'0'386'16,"0"0"-330"-16,0 0-54 15,0 0 6-15,0 0 26 16,0 0-23-16,-5 3-10 16,16-3 9-16,1 0-7 15,5 0-3-15,-5 0-4 16,0 0-9-16,-1-8-49 15,-2 6-45-15,-4 2-66 16,-5 0-202-16</inkml:trace>
  <inkml:trace contextRef="#ctx0" brushRef="#br0" timeOffset="174634.98">12760 16237 638 0,'-30'93'125'15,"30"-93"-108"-15,0 2-9 16,0-2 40-16,9 0-10 16,5 0-13-16,1 0-24 15,7 0-1-15,3 0-9 16,4-3-57-16,0-6-110 16</inkml:trace>
  <inkml:trace contextRef="#ctx0" brushRef="#br0" timeOffset="176759.55">13218 15862 387 0,'0'0'82'0,"0"0"-50"15,0 0 42-15,0 0-8 16,0 0-38-16,0 0-27 16,-4 0-1-16,4 0-15 0,0 0-8 15,0 0 13 1,0 0-8-16,0 0-7 0,0 0 14 15,0 0 5-15,0 0 6 16,0 0 0-16,0 0 0 16,0 0 0-16,0-3-1 15,0 1 1-15,0 2-7 16,0 0-2-16,0 0 9 16,0 0 0-16,0 0 0 15,0 0 7-15,0 0 8 16,0 0 15-16,0 0-9 0,0 0 6 15,0 0-1 1,0-2-12-16,0 2-14 0,0 0-1 16,0-4-1-16,0 4 0 15,0-3 2-15,0 3 20 16,0 0 2-16,-2 0 8 16,2 0-10-16,-2 0 10 15,-1 0 3-15,0 0 9 16,3 0 7-16,-2 0-19 15,2 0-6-15,0 0-6 16,0 0-4-16,0 0 0 16,0 0-6-16,0 0-7 0,0 0-1 15,0 0-4 1,2 0 4-16,12 0 0 0,3-5 0 16,2 5 0-1,1-2 0-15,-2 2 2 0,4-2-2 16,-3 2 0-16,4 0 0 15,-1 0 0-15,1 0 0 16,-3 0-3-16,-2 0 2 16,-5 0-3-16,-4 0 0 15,-2 0 3-15,-3 0 0 16,-3 0 0-16,-1 0 2 16,0 0 0-16,0 0 1 15,0 0 0-15,0 0 5 16,0 0-6-16,0 0 11 0,0 0-8 15,0 0 0 1,0 0-3-16,0 0-1 0,0 0-10 16,0 0-11-16,0 0-10 15,0 0 14-15,0 0 0 16,-1 0-9-16,-3 0-3 16,-1 0 0-16,1 0 12 15,0-2 17-15,1 2 0 16,-2 0 0-16,1 0-12 15,0 0-10-15,-3 0-19 16,-2 0-8-16,0 0 33 16,2 0 9-16,1 0 7 15,4 0 0-15,-5-4-1 0,2 0-58 16,0 0-188 0</inkml:trace>
  <inkml:trace contextRef="#ctx0" brushRef="#br0" timeOffset="177268.42">13314 15770 639 0,'0'0'95'0,"0"0"-49"15,0 0 17-15,0 0 1 16,0 0-2-16,0 0-15 0,-7 0-18 15,7 0-9-15,0 0-2 16,0 14-4 0,0 13-4-16,7 5 3 0,7 4 1 15,-1 0-11 1,0 3-2-16,3-7-1 0,-4-5 0 16,3 0-1-16,-5-5-1 15,2-4 0-15,-3-6 2 16,-1-6-5-16,-5-6-1 15,-1 0-7-15,0 0 7 16,2 0-3-16,4-11-3 16,7-10 6-16,3-11 3 15,1-4 6-15,0 6-4 16,-3 3 4-16,-3 9-1 16,-3 1-2-16,-2 2 0 0,-2 3 1 15,-2 7-1-15,-1 0-1 16,-1 5 1-16,-2 0 0 15,0 0 0-15,0 0 0 16,0 0 0-16,0 0 1 16,0 0 4-16,0 0-5 15,0 0-3-15,0 0-6 16,2 0-20-16,-2 0-67 16,2 0-135-16</inkml:trace>
  <inkml:trace contextRef="#ctx0" brushRef="#br0" timeOffset="178074.29">13856 15998 472 0,'0'0'162'0,"0"0"-90"15,0 0-52-15,0 0 11 16,0 0-5-16,0 0-9 16,-14 0 2-16,14 0 6 15,0 0-14-15,0 0 2 16,0 0 1-16,-2 0 11 15,-1 0 4-15,-1 0-9 16,-2 0-8-16,-6 0-1 0,-1 2 7 16,0 6-6-16,1-3-1 15,-1 4-6-15,5-5-1 16,-2 4-3-16,4-2-1 16,0 2-4-16,5 0 3 15,-1 2-10-15,2-1-1 16,0 0 1-16,0-1-7 15,0-4 5-15,0 2 2 16,2-6-8-16,5 0-6 16,3 0-19-16,2 0 17 0,0 0-6 15,3-10-5 1,-2-7 15-16,-1 4 0 0,-4 3 8 16,-1 2 12-16,-5 2 6 15,0 4 5-15,-2 2 21 16,0 0 7-16,0 0-7 15,0 0 5-15,0 0-16 16,0 0 5-16,0 0-9 16,0 0-7-16,0 2-7 15,1 8 5-15,5 0 0 16,-4 2 2-16,1 2-6 16,-1-4 5-16,-2 6-12 0,0-6 5 15,0-2-8 1,0 0-21-16,0-6-27 0,7-2-40 15,-1 0-83 1,3 0-240-16</inkml:trace>
  <inkml:trace contextRef="#ctx0" brushRef="#br0" timeOffset="178387.02">14005 16013 749 0,'0'0'87'0,"0"0"-81"15,0 0 14-15,0 0 21 16,0 0 1-16,0 0-34 0,-18 16-3 16,16-5 4-1,0 1-8-15,-1 2-1 0,3-2 2 16,0-3-2-16,0 0-1 15,0 1-1-15,0-6-6 16,0-2 6-16,11-1-6 16,-1-1-6-16,3 0-9 15,5-1-32-15,-1-19-17 16,4-6-43-16,-8 4-155 16</inkml:trace>
  <inkml:trace contextRef="#ctx0" brushRef="#br0" timeOffset="178961.53">13333 16334 255 0,'0'0'174'15,"0"0"-138"-15,0 0 13 16,0 0 47-16,0 0-6 16,0 0-18-16,-15 0-9 0,15 0-25 15,0 0-4 1,0 0 8-16,0 0-27 0,4 0-13 15,21 0 22-15,10 0-9 16,4 0-6-16,5 0-7 16,6 0-2-16,0 0 2 15,2 0-4-15,2 0 4 16,-8 0-4-16,-3 0-5 16,-10 0-10-16,-11 0 8 15,-6 0 5-15,-5 0-1 16,-6 0 5-16,-1 0-7 15,-4 0-27-15,0 0-6 16,0 0-13-16,0 0-137 16</inkml:trace>
  <inkml:trace contextRef="#ctx0" brushRef="#br0" timeOffset="179886.83">13330 16547 722 0,'0'0'117'16,"0"0"-86"-1,0 0 21-15,0 0-4 0,0 0-1 16,0 0-27-16,-5 14-16 16,5 11-4-16,14 13 15 15,1-3-10-15,3 5-4 16,0 1-1-16,-1-5 0 15,2-10 0-15,-6-3-5 16,0-6 4-16,-4-11-3 16,-2 2-7-16,-2-8-1 15,4 0-4-15,-5 0 15 0,7-22 1 16,3-10 2-16,-2-7 3 16,1 2-5-16,-5 6 0 15,-2 9 0-15,-4 8 1 16,1 6 0-16,-3 8 0 15,0 0 7-15,0 0-6 16,0 0-2-16,0 0 0 16,0 0-13-16,2 0-24 15,2 0-33-15,6 0-61 16,1 0-53-16,-1 0-294 16</inkml:trace>
  <inkml:trace contextRef="#ctx0" brushRef="#br0" timeOffset="191013.07">13693 16786 101 0,'0'0'29'0,"0"0"-14"15,0 0-15-15,0 0 0 16,0 0 0-16,0 0 0 15,0 0 6-15,0 4 10 16,0 0 22-16,0-4-12 16,0 0 25-16,0 0 23 15,0 0-26-15,0 0-16 16,0 0-19-16,0 0-3 16,0 0 3-16,0 0 3 15,0 0-4-15,0 0-4 0,0 0-8 16,0 0 8-1,0 0 2-15,0 0 12 0,0 0 3 16,0 0 8-16,0 0-18 16,0 0 5-16,0 0-2 15,0 0 0-15,0 0-10 16,0 0-3-16,0 0-5 16,0 0 0-16,0 0 0 15,0 0 0-15,0 0 0 16,0 0 4-16,0 0 5 15,0 0 0-15,0 0 2 16,0 0 4-16,0 0-4 0,0 0-5 16,0 0-1-16,0 0-2 15,0 0 1-15,0 0-4 16,0 0 0-16,0 0 0 16,0 0 2-16,0 0-2 15,0 0 2-15,0 0-2 16,0 0 7-16,0 0-4 15,0 0 5-15,0 0 3 16,0 0-6-16,0 0 3 16,0 0 5-16,0 0-1 15,0 0 1-15,0 0-3 16,0 0 0-16,0 0-3 16,0 0-1-16,0 0-1 0,0 0-5 15,0 0 2 1,0 0 4-16,0 4 2 0,0 0 2 15,0 2-5-15,0 2 4 16,0-4 4-16,0 1-8 16,0 0-5-16,0-1 0 15,0 4-2-15,0-2 2 16,1 6 1-16,3-6-1 16,-2 2 7-16,-2-4-7 15,0 1 1-15,2-5-1 16,0 5 4-16,0-5-4 15,0 4 1-15,-2-4-1 16,0 0 1-16,0 0 0 16,0 0-1-16,0 0-2 0,0 0 0 15,0 0-9 1,0 0-49-16,0 0-84 0,0-9-185 16</inkml:trace>
  <inkml:trace contextRef="#ctx0" brushRef="#br0" timeOffset="191522.74">13664 16718 673 0,'0'0'100'0,"0"0"-72"0,0 0-1 16,0 0 17-16,0 0-14 16,0 0-14-16,-5-4-16 15,5 4-11-15,0 0-8 16,0 0-22-16,0 0-38 16,0-5-95-16,0 5-52 0</inkml:trace>
  <inkml:trace contextRef="#ctx0" brushRef="#br0" timeOffset="192849.41">13856 16767 528 0,'0'0'152'16,"0"0"-121"0,0 0-25-16,0 0 11 0,0 0 5 15,0 0-10-15,-38-4 15 16,31 4-9-16,2 0-2 15,-1 4-10-15,-1 5-6 16,1-1-1-16,-2 2 0 16,2 0 2-16,-1 6-2 15,3-6 1-15,2 2 0 16,0-2-4-16,2-2 2 16,0-2-12-16,0 2 2 15,0-4-20-15,8-4 15 0,0 0 14 16,3 0-6-1,-2 0-9-15,3 0 10 0,0-12-2 16,1-12-12-16,-7-2 12 16,2-6-9-16,-6 1 12 15,-2-1 6-15,0 6 1 16,0 8 13-16,0 0 2 16,0 4 2-16,0 2 17 15,-5 8 5-15,3-1-9 16,2 5-1-16,0 0-15 15,0 0 5-15,-3 0-8 16,3 0-9-16,0 13-2 0,0 9 1 16,0 1 3-1,0-1 0-15,0-3-4 0,0 2-6 16,0-3 6-16,3-1 0 16,2-2 0-16,-1-1 0 15,1 0 1-15,1-2-3 16,3-4-4-16,2 2-13 15,0-6 9-15,3 2-6 16,-4-2 0-16,4-4-2 16,-2 0 9-16,-4 0 2 15,-2 0 1-15,1-10 4 16,-5-4 2-16,4-6 0 16,-6 0 0-16,0 8 7 15,0-6 4-15,0 9 2 16,0 4 12-16,0 5-6 15,0-5-7-15,0 5 12 0,0 0-6 16,-6 0-7-16,4 0 7 16,-2 0-15-16,0 5-6 15,-1 4 0-15,5 0 0 16,-2 1 2-16,2 2 0 16,0-6 1-16,0 6-13 15,0-6 5-15,0 2 0 16,0-1 6-16,2-2-3 15,7 1 2-15,-3-2-7 16,5 0-2-16,1-4-4 16,0 0-4-16,1 0-3 15,5 0-8-15,-3-14 0 16,7-3 2-16,-4 0 26 0,-2-1 1 16,-3 7 1-16,-6 4 1 15,-2 2 5-15,-5 5 14 16,0 0 4-16,0 0 9 15,0 0 19-15,0 0-20 16,0-4-8-16,0 3-13 16,-5 1 8-16,-1 0-11 15,3 0 5-15,-2 0-7 16,3 0 2-16,-2 0-7 16,-1 0 1-16,3 0-1 15,-2 5-5-15,-1 7 4 16,5-1-4-16,0-3 5 15,0 2-11-15,0-7-11 0,0 2-6 16,11-5 0-16,0 0 7 16,3 0 2-16,-5 0 12 15,-1 0-9-15,-1 0 12 16,-2 0 4-16,0 0-6 16,-5 0 12-16,0 0-6 15,0 9 13-15,0 0 9 16,0-1-6-16,0 2-16 15,0-6 2-15,0 0-2 16,0-2-23-16,0-2-41 0,1 0-94 16,2 0-106-1</inkml:trace>
  <inkml:trace contextRef="#ctx0" brushRef="#br0" timeOffset="193161.57">14244 16554 428 0,'0'0'312'0,"0"0"-260"15,0 0-34-15,0 0 22 16,0 0-4-16,0 0-20 16,-23 116-3-16,23-103-6 0,0 3-1 15,7-1 3 1,4 2-4-16,-2 5-2 15,-2-3-1-15,-3 3 2 0,-2-5-2 16,0 2-2-16,0-7 0 16,-2-6 0-16,0-2-6 15,0-4-16-15,2 0-13 16,2 0-4-16,-2 0 7 16,0-8-11-16,-2-16-24 15,1-6-153-15</inkml:trace>
  <inkml:trace contextRef="#ctx0" brushRef="#br0" timeOffset="-208570.58">22547 14582 701 0,'0'0'82'0,"0"0"-62"15,0 0 13-15,0 0 34 16,0 0-11-16,0 0-19 16,0 0-1-16,0 0-6 15,4 5 2-15,-4-5-4 16,2 0-4-16,4 5-21 16,7-3-3-16,11 4 0 15,20 4 12-15,12-6-7 16,9-4 0-16,-1 0-4 15,-3 0 3-15,-10 0-4 0,-9 0 0 16,-3 0-5 0,-10 0 6-16,-6 0-1 0,-6 0 1 15,-9 0-1 1,-4 0-21-16,-4 0-2 0,0 0-22 16,0 0-6-16,-18 0-14 15,-23 0-123-15,-9 0-184 16</inkml:trace>
  <inkml:trace contextRef="#ctx0" brushRef="#br0" timeOffset="-207978.97">22705 14462 690 0,'0'0'74'0,"0"0"-73"16,0 0-1-16,0 0 16 16,0 0-2-16,0 0-11 15,3-21 21-15,-3 21 8 16,0 0 4-16,0 0 4 15,0 0-23-15,0 0-4 16,0 0 5-16,0 0 1 16,0 0-4-16,0 0 0 15,0 0-1-15,0 7 7 0,-16 9-15 16,-2 3-4-16,-4 4 3 16,-3-3 0-16,5-3 0 15,1 1-4-15,-2-4-1 16,5-2 1-16,1-1-1 15,3-2 2-15,4-2-2 16,0-5 1-16,5 2-2 16,1 0 2-16,-3 0-2 15,5 1 0-15,0-5 1 16,0 0 0-16,0 0-2 16,0 0 1-16,0 7-1 15,0 7 1-15,7 4-1 0,8 4 3 16,1 2-1-16,-1 0 0 15,-1 0 2 1,-1 0 1-16,-3-3-3 0,-2-3-4 16,-1-6 4-16,-3-2 1 15,0-8-1-15,-1 0-19 16,-3-2-24-16,3 0-26 16,-1-2-126-16</inkml:trace>
  <inkml:trace contextRef="#ctx0" brushRef="#br0" timeOffset="-207222.75">23585 14125 203 0,'0'0'536'15,"0"0"-481"-15,0 0-15 16,0 0 22-16,0 0 1 16,0 0-9-16,0 46-6 0,0-17-15 15,0 2-5 1,0 3-11-16,0 0-7 0,0-1-7 15,0-3 2-15,-4-6-5 16,0-5 0-16,2-2-1 16,-1-9-1-16,3-2-9 15,0-6-29-15,0 0-12 16,0 0-8-16,0-11-23 16,0-10-104-16,0-9-265 15</inkml:trace>
  <inkml:trace contextRef="#ctx0" brushRef="#br0" timeOffset="-206997.34">23601 14120 446 0,'0'0'326'0,"0"0"-276"0,0 0-35 16,0 0 25-16,0 0 12 15,0 0-34-15,9-12-5 16,14 9 18-16,4-1-18 15,2 4-9-15,-3-5-4 16,1 5 0-16,-6 0-21 16,-4 0-13-16,-11 0-22 15,-6 9-61-15,0 5-12 16,0 0-72-16</inkml:trace>
  <inkml:trace contextRef="#ctx0" brushRef="#br0" timeOffset="-206744.96">23563 14275 402 0,'0'0'355'0,"0"0"-298"16,0 0-46-16,0 0 12 16,0 0 38-16,0 0-30 15,38 0-11-15,-19 0-9 16,-2 0-5-16,-3 0-4 0,-2 0 0 15,0 0-2 1,-5 0 0-16,0 0-6 16,-3 0-13-16,0 0-32 15,3 4-48-15,2-4-61 0,1 0-216 16</inkml:trace>
  <inkml:trace contextRef="#ctx0" brushRef="#br0" timeOffset="-206406.87">23871 14304 761 0,'0'0'105'0,"0"0"-92"16,0 0-4-16,0 0 45 15,0 0-16-15,0 0-1 16,-2 46-14-16,2-41-12 16,0 4 3-16,0 1 0 15,0-7-10-15,0 6-2 16,0-5-2-16,0 1-19 15,-2 0-12-15,-8-5-62 0,4 0-86 16,6 0-152 0</inkml:trace>
  <inkml:trace contextRef="#ctx0" brushRef="#br0" timeOffset="-206236.81">23869 14142 767 0,'0'0'59'16,"0"0"-59"-16,0 0-7 15,0 0-16-15,0 0-54 16,0 0-77-16,29 0-320 16</inkml:trace>
  <inkml:trace contextRef="#ctx0" brushRef="#br0" timeOffset="-205748.5">24112 14151 525 0,'0'0'286'16,"0"0"-216"-16,0 0-41 15,0 0 7-15,0 0 0 16,-114 22-13-16,96-4 0 15,9-2-19-15,2-2-4 16,6-2-1-16,1-4 0 0,0-4-10 16,0-4-3-1,0 2-9-15,0-2-3 0,13 0-6 16,7 0 27-16,5 0 2 16,-4-2-5-16,1 2 8 15,1 0-8-15,-5 0-19 16,-4 2 2-16,-1 12 22 15,-6 6 2-15,-3 0-6 16,-4 2 5-16,0 5 4 16,0-3-1-16,-6-1 3 15,-16-2 23-15,3-3-18 16,-2-4 28-16,-2-5-7 16,0-2-9-16,5-7 5 15,10 0 14-15,3 0-12 0,5 0-3 16,0-7-24-1,0-6-2-15,0-6 1 0,18-8-9 16,4-8-9-16,7-5-11 16,0-1-26-16,2 0-18 15,-4 1-78-15,-4 5-246 16</inkml:trace>
  <inkml:trace contextRef="#ctx0" brushRef="#br0" timeOffset="-204629.49">24586 13946 685 0,'0'0'88'16,"0"0"-34"-16,0 0-4 16,0 0-6-16,0 0-16 15,0 0-10-15,-26 51 2 16,17-22 11-16,-2 6-8 15,-3 0-11-15,3-2-6 16,1-3-5-16,2-6-1 0,-1-7 0 16,5 0 0-1,0-11-2-15,2-4-1 0,2-2-1 16,0 0-2-16,0 0-6 16,0 0-2-16,0-16-7 15,0-14 2-15,8-8-14 16,12-7 9-16,2 4 12 15,-1 2 7-15,-3 7 2 16,-7 10 3-16,-3 8 0 16,-6 10-6-16,2 4 6 15,-2 0 9-15,1 0-9 16,5 0 12-16,0 13 0 16,6 5-2-16,-3 4 3 0,0 3 1 15,0 3-6 1,-4 1 0-16,-1-3 0 0,-3 0-2 15,-3-3-5-15,0 0-2 16,0-5 0-16,0-1-26 16,0-6-25-16,-9-1-73 15,-6-4-125-15</inkml:trace>
  <inkml:trace contextRef="#ctx0" brushRef="#br0" timeOffset="-204402.53">24491 14131 197 0,'0'0'510'0,"0"0"-459"0,0 0-47 16,0 0 19-16,0 0 22 16,0 0 9-16,24-2-31 15,-3 2-10-15,-2 0-13 16,-1 0-2-16,3 0-1 15,-4 0-6-15,3 0-29 16,1 0-37-16,0-2-105 16,2-5-198-16</inkml:trace>
  <inkml:trace contextRef="#ctx0" brushRef="#br0" timeOffset="-204113.17">24835 14079 496 0,'0'0'200'0,"0"0"-147"15,0 0-27-15,0 0-6 16,0 0 24-16,0 0-17 15,-4 1-12-15,14-1-7 0,-1 0-7 16,-3 3-2 0,2-2-4-16,0 2-22 0,-1-1-17 15,-1-2-27-15,7 0-95 16,1 0-156-16</inkml:trace>
  <inkml:trace contextRef="#ctx0" brushRef="#br0" timeOffset="-203830.87">25012 13932 547 0,'0'0'221'16,"0"0"-175"-1,0 0-20-15,0 0 35 0,0 0 8 16,0 0-23-1,-35 116-16-15,32-93-20 0,-1-1-5 16,2 0-4-16,-2 4 6 16,-2-6-6-16,5-2 0 15,-4 3-1-15,3-12-1 16,2-1-11-16,0-2-34 16,0-6-51-16,0 0-80 15,0-6-159-15</inkml:trace>
  <inkml:trace contextRef="#ctx0" brushRef="#br0" timeOffset="-203499.77">25095 13980 674 0,'0'0'87'0,"0"0"-63"0,0 0 24 15,0 0 21-15,0 0-11 16,0 0-16-16,-17 50-24 16,17-32-7-16,0 0-10 15,0 0 1-15,0-6-4 16,4 0-6-16,7-1-3 16,-3-5-6-16,4 2 14 15,-8 0-1-15,-1 0-4 0,-3 2 8 16,0 2 0-16,0 0-1 15,-13 5 1-15,-12-10 0 16,1-2-10-16,9-5-66 16,9 0-32-16,6-12-43 15,0-11-165-15</inkml:trace>
  <inkml:trace contextRef="#ctx0" brushRef="#br0" timeOffset="-203402.03">25095 13980 694 0</inkml:trace>
  <inkml:trace contextRef="#ctx0" brushRef="#br0" timeOffset="-203271.67">25095 13980 694 0,'54'-58'111'0,"-54"58"-89"0,0 0 1 0,0 0 56 0,0 0-27 16,0 0-12-16,0 0-29 16,8 0-10-16,10 0 6 15,5 0-7-15,-1 0-5 16,0 2 0-16,-1 3-21 15,-2-4-12-15,-2-1-22 16,4 0-60-16,-3 0-125 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4-27T01:18:44.764"/>
    </inkml:context>
    <inkml:brush xml:id="br0">
      <inkml:brushProperty name="width" value="0.05292" units="cm"/>
      <inkml:brushProperty name="height" value="0.05292" units="cm"/>
      <inkml:brushProperty name="color" value="#FF0000"/>
    </inkml:brush>
  </inkml:definitions>
  <inkml:trace contextRef="#ctx0" brushRef="#br0">1134 15154 881 0,'0'0'83'16,"0"0"-75"-16,0 0-7 16,0 0 3-16,0 0 17 0,0 0-4 15,0 0 0-15,-4-3-8 16,4 3 5-16,0 0-3 15,0 0 4-15,10 0-15 16,19 0 3-16,16 8 20 16,8 1-13-16,7 0 2 15,7 0-10-15,3-4-1 16,1-1-1-16,-4 1 6 16,-1-1-6-16,-10-3-1 15,-6 2 1-15,-11-3-3 16,-7 0 4-16,-6 0-2 15,-7 0 1-15,-4 0-7 16,-3 0-14-16,-8 0-10 0,-2 0-5 16,-2 0-22-1,0 0-1-15,0-3-82 0,-2-11-298 16</inkml:trace>
  <inkml:trace contextRef="#ctx0" brushRef="#br0" timeOffset="807.55">1777 15017 739 0,'0'0'105'16,"0"0"-76"-16,0 0 14 15,0 0 12-15,0 0 3 16,0 0-15-16,0 0-8 15,-6 0-8-15,6 0-5 16,0 0-11-16,0 0-6 16,0 0-4-16,0 0-1 15,0 0 0-15,0 0 0 16,0 0 0-16,0 0-1 16,0 0 1-16,0 3 1 15,0-3 1-15,0 0 0 16,0 0 1-16,0 0 6 15,0 0-5-15,0 0 0 16,0 0 2-16,0 0-5 0,0 0-1 16,0 0 2-16,0 0-1 15,0 5-1-15,0-5-2 16,0 2 1-16,13 4-4 16,12 8 5-16,2 0 1 15,4-2-1-15,-2 4-1 16,-2-4 1-16,0 0 0 15,-5-1 0-15,2-2 0 16,-6-1-1-16,-2-4 0 16,-5 2 1-16,-6-6-2 15,-1 3-1-15,-4-3 0 16,0 0 3-16,0 0 1 16,0 0 0-16,0 0 0 0,0 0 0 15,0 1-1-15,0 3 2 16,0-4-1-16,0 0-1 15,0 4 1-15,0-4 8 16,0 2-8-16,0 8 3 16,-2 9-4-16,-19 13 0 15,-8 5 0-15,-6 5 3 16,-3 3-1-16,-5-5-2 16,1-1-2-16,0-4 2 15,9-5 0-15,8-12 0 16,14-10 1-16,6-8 3 15,5 2-4-15,-4-2 5 16,1 0-5-16,-1 2 1 0,2-2 3 16,2 0-2-1,0 0-1-15,0 0-1 0,0 0-5 16,0 0 5-16,0 0 0 16,0 0-3-16,0 0-8 15,0 0-10-15,0 0-49 16,0 0-71-16,0 0-101 15</inkml:trace>
  <inkml:trace contextRef="#ctx0" brushRef="#br0" timeOffset="16513.18">3273 10340 561 0,'0'0'127'0,"0"0"-91"16,0 0-6-16,0 0 34 16,0 0 8-16,0 0-24 15,0 0-18-15,-4 0-9 16,4 0-8-16,0 0 7 0,0 0-2 15,0 0 2-15,0 0-6 16,0 0 3-16,0-1-10 16,0-1-3-16,0 2-3 15,0 0-1-15,0 0 0 16,0 0-1-16,0 0 0 16,0 0 0-16,14 0-1 15,10 0 2-15,7 0 6 16,3 0-6-16,2 0 0 15,-5 0 1-15,2 0 0 16,-4 0 4-16,3 0-4 16,1 0 1-16,-2 0-1 15,5 0-1-15,-1 0 0 16,-2 0 0-16,4-4 2 16,-2 4-2-16,3-2 1 0,0 2 0 15,-3 0 1-15,-1 0-2 16,-10 0 0-16,-3 0 1 15,-3 0-1-15,-1 0 0 16,-1 0 0-16,1 0 1 16,4 0 1-16,-3 0-2 15,1 0 0-15,0 0 0 16,-6 0 0-16,3 2 0 16,-7-2 0-16,3 0 1 15,2 0-2-15,-3 0 2 16,1 0-1-16,0 2 0 15,3 0 0-15,-2-2 0 0,2 0 1 16,-1 0-1-16,1 0 0 16,1 0 0-16,-1 0 0 15,5 0 0-15,-4 0 1 16,2 0-1-16,-2 0 0 16,-3 0-1-16,1 0 0 15,-2 0 1-15,5 0 0 16,0 0 1-16,5 0-3 15,5-2 5-15,4 0-6 16,1-3 5-16,1 0-2 16,-3-4 0-16,0 2 0 15,-1 1 1-15,-4-2-1 16,2 2 1-16,-7 1-4 0,4 2 4 16,-4 1-1-16,0 0 0 15,-2-3 0-15,1 3 0 16,4-1 3-16,-5-1-6 15,3 1 6-15,-2 3-3 16,3-2 0-16,3 0-5 16,0 1 5-16,-4-1 0 15,2 0 0-15,2 0 1 16,-1-1-1-16,-2-2 0 16,-2 2 1-16,1 0-1 15,-4-1 0-15,-2 4 0 16,3-3 3-16,-4 1-3 0,1 0-1 15,-3 2 1 1,1 0 1-16,-4 0-1 0,0 0-2 16,0-1 2-16,0-1 0 15,0 2 1-15,4 0-3 16,1 0 3-16,-3 0-1 16,4-2 0-16,-1 0 0 15,2-1 0-15,3 1-1 16,0 2 1-16,-2-2 0 15,-1 1 0-15,-3 1 0 16,-1-2 1-16,-8 2-1 16,0 0-2-16,-2 0 2 15,1 0 0-15,-1 0 2 16,-2 0-2-16,2 0 0 16,-2 0 1-16,0 0-1 0,0 0 0 15,0 0-1-15,0 0 1 16,0 0 4-16,0 0 2 15,0 0-5-15,0 0 6 16,2 0-5-16,-2 0-1 16,0 0 4-16,0 0-2 15,0 0 1-15,0 0-1 16,0 0-2-16,0 0-1 16,0 0 0-16,0 0 1 15,0 0-3-15,0 0 4 16,0 0-2-16,0 0 0 15,0 0 2-15,0 0-1 0,0 0 4 16,0 0-2-16,0 0-3 16,0 0 0-16,0 0-7 15,2 0-3-15,-2 0-29 16,0 0-67-16,-6 3-197 16</inkml:trace>
  <inkml:trace contextRef="#ctx0" brushRef="#br0" timeOffset="18551.14">6885 10243 509 0,'0'0'87'0,"0"0"-68"16,0 0-13-16,0 0 28 15,0 0 44-15,0 0-7 16,0 0-30-16,-2 0-16 16,2 0 13-16,0 0-19 15,0 0-4-15,0 0-3 0,0 0-5 16,2 0-7-16,20 0 16 15,8 0 3-15,5 1 5 16,-2 4-11-16,-2-3 4 16,-2 1-7-16,-2-3 10 15,-1 2-13-15,0 0 4 16,3 1-7-16,-3-1-3 16,4 2 7-16,-4-3-6 15,0 4-1-15,6-1-1 16,-1 1 0-16,5 0 4 15,0-3 5-15,-3-2-9 16,0 2 0-16,-1 1-1 16,-1 0 5-16,0-1-5 0,-2 0 5 15,-2-1-2 1,-2 2 0-16,-4 1-1 0,1-2-1 16,1 1 1-16,0-1 0 15,-4-2 2-15,2 3-3 16,-3-3 0-16,-5 0 1 15,2 0 1-15,-3 2-1 16,1 0 0-16,3 0 4 16,-1-2-3-16,1 0-1 15,3 0 1-15,-1 0-2 16,3 0 0-16,-4 0 0 16,4 0 0-16,-1 0 0 0,-1 0 0 15,2 3 0 1,-1 0 0-16,-3-3 2 0,4 2-2 15,-1-2 2-15,0 2-2 16,-2-2 2-16,1 0-4 16,0 2 4-16,-1-2-4 15,-1 0 4-15,3 0-4 16,-2 0 2-16,-2 0 0 16,4 0 5-16,-3 0-5 15,2 0 0-15,0 0-2 16,-1 0 4-16,1 0-4 15,2 0 6-15,2 0-4 16,4 0 0-16,1 0 1 0,-1 0-1 16,2 0 0-1,-2 0 1-15,-7 0-1 0,0 0-3 16,-2 0 3-16,-3-2 1 16,4 0 1-16,-2 0 3 15,1-1-3-15,-1 1-2 16,-3 2 0-16,-1 0 0 15,1-1 4-15,-5 1-4 16,2 0 0-16,0-2 0 16,-2 2-4-16,0 0 3 15,0 0 2-15,-2 0 2 16,1 0-2-16,4 0-1 16,-1 0 5-16,0 0-3 15,3 0-2-15,-4-4-1 0,2-1-2 16,1 5 3-16,-2 0 4 15,-1-3-3-15,-4 3 0 16,0 0-1-16,1-2 5 16,-1 2-5-16,2-2 2 15,-4 2 4-15,0 0-6 16,-1 0 0-16,-3 0 1 16,2 0 0-16,-2 0 0 15,0 0 0-15,2 0 1 16,-2 0-1-16,0 0 3 15,0 0-3-15,0 0-1 16,0 0 1-16,0 0-1 16,0 0 4-16,0 0-4 0,0 0 0 15,0 0 0 1,0 0 1-16,0 0-4 0,0 0 3 16,0 0-11-16,0-2-8 15,0-6-45-15,-7-4-51 16,-18 0-172-16</inkml:trace>
  <inkml:trace contextRef="#ctx0" brushRef="#br0" timeOffset="26867.74">8353 10684 241 0,'0'0'157'15,"0"0"-107"-15,0 0-19 16,0 0 2-16,0 0 20 15,0 0-8-15,0 0-12 16,0 0 4-16,0 0-13 16,0 0-2-16,0-2-6 15,0 2-4-15,0 0-2 16,0 0-5-16,0 0 19 16,0 0-7-16,0 0-5 15,0 0 9-15,0 0-4 0,0-2-11 16,0 2 5-16,0 0 0 15,0 0-5-15,0-3 7 16,0 0-3-16,0-3-1 16,0 0-8-16,0 1 0 15,-3 0 8-15,0-2-1 16,-1 2-5-16,-3-2-3 16,3 2 1-16,-3-1 0 15,3-2-1-15,-1 0 1 16,0 3-1-16,-1 0 9 15,2 1-2-15,-4-3-4 16,2 2 5-16,1 0 4 0,-1 1 6 16,-1 2-8-16,1 1 2 15,-2-3-7-15,2-3 10 16,-5 3-10 0,5 2-3-16,-6-1 3 0,3-2-3 15,1 1-1-15,-3 2 1 16,6-1 3-16,-6 0 4 15,1-1-6-15,-1 1-3 16,-4-2 6-16,-3 3-6 16,-2 0-2-16,2 2 2 15,5-2 7-15,0 0-6 16,4 1 0-16,-3 1-1 16,1 0 0-16,1 0 0 0,-4 0 6 15,3 0-3-15,-3 0 10 16,1 0-7-16,-3 0-3 15,1 0 2-15,-3 0-4 16,0 0 4-16,0 3-4 16,3 6 1-16,-1-4 0 15,5-1-4-15,-1 2 0 16,2 0 2-16,-1 1 0 16,-2 3 0-16,1-1-1 15,-2 2 0-15,0 1 0 16,-1 2 1-16,2-1 1 15,-3 1-1-15,3 1 0 16,-1-1 0-16,4 1 0 0,-1 2 0 16,-3 1-1-1,5 0 1-15,-2-1 0 0,2-3 0 16,3 3-1-16,1 1 1 16,0 2 1-16,-1 0-1 15,1 2-1-15,3-2 0 16,2 2 1-16,0 0-1 15,0-1 0-15,0-2-1 16,0-2 1-16,0 3 1 16,0-2-1-16,12 2 0 15,7 2 1-15,6 0-1 16,4 0-1-16,4-3-1 16,0-2-4-16,4-5 1 15,-2-2 3-15,3-3-2 0,0-7 1 16,-1 0 0-16,4 0-5 15,-5 0 3-15,-1-13 2 16,1-7 2-16,-5-5-5 16,-1-4 4-16,2-5 1 15,-1-2 2-15,-4-3 0 16,0 3 1-16,-7 2-5 16,-4 3 8-16,-3 4-9 15,-6 1 6-15,-5 1-1 16,-2 4 4-16,0-2-4 15,0 2 10-15,-2 1-8 16,-10 4 8-16,4 0-5 0,1 6 9 16,1 1-12-16,1 6-2 15,-1-1 2 1,0-1 3-16,2 3-2 16,2 2-3-16,-4 0 1 0,1-1 0 15,-1 1-1-15,4 0 0 16,-2 0 0-16,4 0 0 15,0 0-4-15,0 0-6 16,0 0-9-16,0 0-10 16,0 0-6-16,0 0-34 15,0 0-45-15,-2 0-93 16</inkml:trace>
  <inkml:trace contextRef="#ctx0" brushRef="#br0" timeOffset="48865.74">8055 13508 630 0,'0'0'145'0,"0"0"-41"15,0 0-50-15,0 0-1 16,0 0 12-16,0 0 1 15,0 0-17-15,0 0-18 16,0-3-17-16,0 3 3 0,0 0-6 16,0 10-7-16,0 22-4 15,-6 14 0-15,-4 11-2 16,0-3 4-16,-3-6-2 16,1-10 1-16,0-8-1 15,7-6-4-15,-3-8 1 16,4-5-12-16,2-8-8 15,0-1-9-15,2-2-13 16,0 0 1-16,0 0-5 16,0 0 5-16,0-10 15 15,0-12 12-15,0-12 17 16,2-4 0-16,6-1 1 0,2 2-1 16,3 0 0-16,3 4 0 15,-1 0 0-15,2 9-1 16,-1 1 1-16,3 6 0 15,3 10-1-15,0 2 1 16,5 5-1-16,-3 0 0 16,-1 6 0-16,-6 12 2 15,-6 0-1-15,-8 6 9 16,-3 0 2-16,0 2 5 16,0 3-6-16,-16-5 1 15,-1-2-2-15,-1-4-1 16,-3-6 6-16,4-3-14 15,-1-2 2-15,3-2-6 0,1-5 2 16,3 0-32-16,4 0 5 16,5 0-23-16,2-1-98 15,0-13-142-15</inkml:trace>
  <inkml:trace contextRef="#ctx0" brushRef="#br0" timeOffset="49532.4">8373 13738 428 0,'0'0'75'16,"0"0"-1"-16,0 0-2 15,0 0 13-15,0 0-25 16,0 0 7-16,-1 0-28 16,-2 0 7-16,3 0-23 15,0 0-5-15,0 0-14 16,0 9-4-16,0 10 0 15,0-3 1-15,0 4-1 16,0-4-1-16,0 3 0 16,4-8-2-16,4 1 3 15,-3-6-3-15,-1-1 1 16,-1-4-9-16,0-1-2 16,2 0 1-16,-1 0 4 0,8-4 7 15,-2-13-1-15,7-9-2 16,-2-1-8-16,-5 8-8 15,0 2 14-15,-3 9 1 16,-5 4 5-16,0 4 2 16,-2 0-2-16,0-3 7 15,0 3-3-15,0 0 6 16,0 0-1-16,0 0-9 16,0 0-12-16,0 0-51 15,0 0-98-15</inkml:trace>
  <inkml:trace contextRef="#ctx0" brushRef="#br0" timeOffset="51323.53">8390 13805 529 0,'0'0'140'0,"0"0"-69"16,0 0-16-16,0 0 27 16,0 0-1-16,0 0-26 0,-14 0-15 15,10 15-33-15,1-1-2 16,1 3-5-16,-2-2 0 15,4 2 0-15,0-2 0 16,0-1 0-16,0-4 1 16,0 0-2-16,0-1 2 15,-2 0-1-15,2-2 0 16,0-2-2-16,-2 0 2 16,2-5 0-16,0 0-4 15,0 0-3-15,0 0-16 16,0 0-2-16,0 0 11 15,0-5 3-15,0-13-5 16,0-4 11-16,0-5 2 0,0 4-3 16,0 2 3-16,8 0 3 15,3 1-8-15,3-2-14 16,-3 4 15-16,1 6-6 16,-2 1-10-16,-2 10 21 15,0-1 0-15,-1 2-4 16,-2 0 6-16,3 0-3 15,-2 0 2-15,0 12 2 16,-5 4 2-16,-1 3 7 16,0 2-3-16,0-3-4 15,0 3 1-15,0-4-4 16,-7-2 0-16,-3 0 0 0,-1-1 0 16,-3-4 0-1,5-3 0-15,-2-2 0 0,2-3 0 16,2 1 0-16,4-3 0 15,3 0 6-15,0 0 5 16,0 0-10-16,0 0-1 16,0 0 0-16,0 0-1 15,0 0 1-15,0 0 1 16,0 0-1-16,0 0 0 16,0 0 0-16,0 0 1 15,0 0-1-15,0 0 0 16,0 0 0-16,0 0 0 15,0 0 0-15,0 0 0 0,0 0 0 16,0 0 0-16,0 0 0 16,0 0 10-16,0 0 0 15,0 0-5-15,0 0 2 16,0 0-5-16,0 0-1 16,0 0-1-16,0 2-1 15,0 5 1-15,14 2 0 16,4-2 0-16,1 1-1 15,0-1 1-15,1-2 0 16,-1 0-1-16,-2 0 1 16,-2 0-2-16,-3-2 2 15,-1-3 0-15,-2 0 0 0,2 0-5 16,-2 0 3 0,-1 0-1-16,0 0-7 15,-6 2-6-15,-2-2-1 16,0 0-2-16,2 0-3 0,-2 0-29 15,0 0-82-15,0 0-243 16</inkml:trace>
  <inkml:trace contextRef="#ctx0" brushRef="#br0" timeOffset="52098.29">7913 14742 639 0,'0'0'111'15,"0"0"-68"-15,0 0 20 16,0 0 23-16,0 0-42 16,0 0-29-16,0 2-15 15,10 3 0-15,13-5 3 0,4 0 17 16,2 0-15-16,0 0-2 16,0 0 2-16,-5 0-5 15,-1 0 0 1,-4 0 0-16,0 0 0 0,-9 0-28 15,4 0-15-15,-5 0-25 16,-5 0-55-16,-1 0-34 16,-3 0-71-16</inkml:trace>
  <inkml:trace contextRef="#ctx0" brushRef="#br0" timeOffset="52377.62">8109 14766 628 0,'0'0'122'0,"0"0"-95"16,0 0 14-16,0 0 31 0,0 0-11 16,0 0-14-16,0 63-13 15,0-27-10-15,0-2-10 16,0 4-4-16,0 0-2 16,0 0-2-16,0 3-5 15,0-8-1-15,0-7 1 16,0-6-1-16,0-6 0 15,0-7 1-15,0-2-1 16,0-5-2-16,2 0-11 16,1 0-26-16,3 0-59 15,3-8-102-15,7-10-116 16</inkml:trace>
  <inkml:trace contextRef="#ctx0" brushRef="#br0" timeOffset="53231.54">8390 14973 6 0,'0'0'183'15,"0"0"-29"-15,0 0-56 16,0 0 10-16,0 0 25 15,0 0-44-15,-2 18-15 16,0-10 1-16,-1 8-27 16,3 3-3-16,0 2-10 15,0 2-17-15,0-4-13 0,0-1-5 16,0-4 2 0,0-2 1-16,0-6-3 0,-2 1-1 15,2-2 1 1,-3-5 3-16,3 4-3 0,0-4 0 15,-2 0-2-15,2 0 2 16,0 0-6-16,0 0-8 16,0 0-1-16,0 0-4 15,0 0 3-15,0-12 8 16,0 2-11-16,-3-6 12 16,3 0 3-16,0-4-5 15,0 0 7-15,0-2-4 16,0 0 6-16,10 0 0 0,3 1-2 15,0 1 2 1,1 8 0-16,-1 3-4 0,1 4-5 16,-5 2-5-16,-1 3 11 15,-2 0 2-15,-5 0-5 16,2 4 6-16,-3 9 4 16,0-1 10-16,0 1-2 15,0 6-5-15,-4-2-3 16,-8-1-4-16,1 0 6 15,2-8-3-15,1 2 6 16,8-10-7-16,0 0-1 16,0 0-2-16,0 0-3 15,0 5 3-15,0 4 1 16,15 3 0-16,0-2-2 0,3-2 0 16,-3-1-5-16,1-4 4 15,-3 1 1-15,-4 1 0 16,1-4 2-16,-4-1 0 15,-2 0 0-15,-1 0 0 16,-1 0-13-16,1 0-36 16,-3 0-78-16,2-13-103 15</inkml:trace>
  <inkml:trace contextRef="#ctx0" brushRef="#br0" timeOffset="53771.01">8934 13802 651 0,'0'0'99'0,"0"0"-31"15,0 0-30 1,0 0 4-16,0 0-24 0,0 0-15 16,0 0 2-16,73 6-4 15,-57-6-1-15,1 0-1 16,-1 0-54-16,-3 0-67 16,-3 0-113-16</inkml:trace>
  <inkml:trace contextRef="#ctx0" brushRef="#br0" timeOffset="53946.22">8934 13802 620 0,'87'120'116'0,"-87"-120"-80"16,0 0-33-1,0 0 5-15,15 0 6 0,12 0-11 16,4-4-3-16,5-16-60 15,0-2-199-15</inkml:trace>
  <inkml:trace contextRef="#ctx0" brushRef="#br0" timeOffset="54339.59">9470 13520 761 0,'0'0'156'0,"0"0"-102"16,0 0-54-16,0 0-5 16,0 0 1-16,0 0 4 15,48 0 15-15,-22-3 1 0,-2-1-6 16,-1 2-9-16,-1-1 4 16,-1 3-4-16,-2 0 3 15,-4 0-4 1,-1 0 0-16,-2 0-13 0,-3 0-16 15,-1 0-1-15,4-3-53 16,-3-1-45-16,-3-4-213 16</inkml:trace>
  <inkml:trace contextRef="#ctx0" brushRef="#br0" timeOffset="54662">9653 13527 462 0,'0'0'231'0,"0"0"-148"0,0 0-35 16,0 0 18-16,0 0 2 16,0 0-11-16,-8 111-15 15,8-74-10-15,0 6 7 16,0-2-31-16,0 2 14 15,-3-5-9-15,-1-4-7 16,2-4-1-16,-2-10-4 16,0-3-1-16,4-5 0 15,-1-7 1-15,1-5-2 16,0 0 1-16,0 0-17 0,0-1-34 16,0-24-63-16,1-9-125 15</inkml:trace>
  <inkml:trace contextRef="#ctx0" brushRef="#br0" timeOffset="55422.81">9508 14189 325 0,'0'0'97'16,"0"0"-70"-16,0 0-27 0,0 0-6 16,0 0-7-16,0 0-54 15,-1 0-49-15,1 0-9 16</inkml:trace>
  <inkml:trace contextRef="#ctx0" brushRef="#br0" timeOffset="56260.9">9727 13399 387 0,'0'0'87'0,"0"0"-30"15,0 0 34-15,0 0-12 16,0 0-22-16,0 0-1 0,1-2-7 16,-1 2-13-16,4 0-23 15,2 0-13-15,5 0-2 16,5 0 2-16,4 0 7 16,3 7-3-16,1 0 0 15,-4 3-4-15,0-4 1 16,-5 4-1-16,-6 0 0 15,1 2 1-15,-8 0 2 16,-2 0 5-16,0 6 7 16,0 3-6-16,-4 3 0 15,-15-1-6-15,-5 1 0 16,-3-3 0-16,-2-4-2 0,-2 2 0 16,-1-6-1-1,3-1-3-15,10-1 3 0,3-8 4 16,9-1 0-16,4 1-2 15,3-3-2-15,0 0-6 16,0 0 3-16,0 0-6 16,0 0 1-16,0 0 1 15,0 0-29-15,0 0-71 16,8 0-43-16,10 0-115 16</inkml:trace>
  <inkml:trace contextRef="#ctx0" brushRef="#br0" timeOffset="56977.51">9708 13564 385 0,'0'0'67'0,"0"0"-50"0,0 0 0 15,0 0 38-15,0 0 17 16,0 0-51-16,-1-7-10 15,1 1 11-15,0 4-9 16,0-1-12-16,0 0 0 16,0 3-1-16,0 0-3 15,0 0-14-15,0 0-1 16,4 0 3-16,-2 0-6 16,1 0 12-16,-3 0 9 15,0 0 3-15,0 0 2 16,0 0-3-16,0 0 33 15,0 0 5-15,-3 0 1 16,3 0 9-16,0-2-17 0,0 0-15 16,0 0 0-16,0-1-11 15,0-2 1-15,0 3-8 16,0-3 0-16,0-6 1 16,0 1-4-16,6-3 5 15,3-6-4-15,5 3 2 16,0 0-5-16,-3 4 5 15,-1 5-1-15,0 2 2 16,1 3-2-16,3 2 5 16,-3-2-9-16,5 2 6 15,-1 0-1-15,6 0 1 16,-4 0-1-16,0 0 5 0,-3 0-5 16,-2 6-4-16,-6 6 4 15,1 0 1-15,-6 4 1 16,-1 2-2-16,0 2 3 15,0 2-3-15,0 0-22 16,-8 0-91-16,-8-1-480 16</inkml:trace>
  <inkml:trace contextRef="#ctx0" brushRef="#br0" timeOffset="57503.54">9397 14125 629 0,'0'0'100'16,"0"0"-27"-16,0 0-22 15,0 0 23-15,0 0-31 16,0 0-6-16,-8 0-18 16,8 0-8-16,0 0-5 15,0 0-6-15,24 0 1 16,14 0 11-16,8 0-6 16,10 0-2-16,4 0 1 15,3 0-3-15,-3 0-3 16,-2 0 1-16,-9 0 0 15,-9 0 0-15,-6 0-2 16,-10 0 2-16,-11 0-4 0,-3 0 4 16,-6 0-12-16,-4 0-30 15,1 0-12-15,-1 0-79 16,0 0-105-16</inkml:trace>
  <inkml:trace contextRef="#ctx0" brushRef="#br0" timeOffset="58163.55">9703 14397 659 0,'0'0'139'0,"0"0"-56"16,0 0-37-16,0 0 6 16,0 0 1-16,0 0-14 15,0-2-25-15,0 2-8 16,0 23-6-16,4 9 24 15,2 6-12-15,-3 3-3 16,2 0-8-16,-3-4 1 16,0-4-3-16,-2-9 2 0,2-8-2 15,-2-5-3-15,1-11-10 16,-1 0-18-16,4 0-10 16,-4 0-26-16,0-11 25 15,2-15-41-15,-2-12 28 16,2-3 5-16,-2 4-33 15,0 3 49-15,0 8 35 16,0 3 16-16,0 7 20 16,0 0-4-16,2 1-20 15,8 2 9-15,3-5-21 0,3 5 6 16,3 0 7 0,1 7-2-16,1 4-2 0,-2 2-7 15,0 0-1 1,-7 2 7-16,-3 15 25 0,-1 0 4 15,-8 5-5-15,0 4 15 16,0 1-28-16,-12-5-7 16,-5 2 3-16,-4-4 1 15,-5-2-7-15,7-4-9 16,-3-5-6-16,6-4-5 16,8-5-17-16,3 0-28 15,5 0-74-15,0 0-259 16</inkml:trace>
  <inkml:trace contextRef="#ctx0" brushRef="#br0" timeOffset="59042.39">10008 14734 491 0,'0'0'137'0,"0"0"-53"16,0 0-25-16,0 0 16 15,0 0-2-15,0 0-22 16,-27-12-9-16,23 12 2 15,2 0-7-15,-1 0-31 0,3 0-3 16,0 0-2-16,-3 8-2 16,0 11-3-16,-1 2 4 15,-2 2-1-15,-1-1 0 16,4-4 0-16,3 0-6 16,0-4 0-16,0-4 4 15,0-4-18-15,0-4-12 16,6-2 0-16,6 0 12 15,3 0 13-15,3-18-5 16,-1-4 0-16,-1 0 1 16,2 3 9-16,-4 7 1 15,-4 5 0-15,0 3 2 16,-4 0 1-16,3 4 2 0,-2 0 0 16,2 0 1-16,-2 0-4 15,-3 5 23 1,-2 8-14-16,0 1 2 0,-2 0-3 15,0-1-6-15,0-1-1 16,0-1 1-16,0-3 0 16,0-4-2-16,0-4 0 15,0 0-2-15,0 0 0 16,0 0-10-16,0 0-7 16,0 0 6-16,5 0-5 15,6-11 3-15,2-6 11 16,3-3 4-16,-3 1-1 15,-2 5 1-15,-3 5 0 16,-4 2 0-16,-3 5 1 0,2 2 4 16,-3 0 8-16,0 0 8 15,0 0-14-15,0 0-4 16,0 0-2-16,0 0-1 16,0 0 0-16,0 0-24 15,0 0-83-15,0 0-145 16</inkml:trace>
  <inkml:trace contextRef="#ctx0" brushRef="#br0" timeOffset="60071.2">8862 15213 352 0,'0'0'116'15,"0"0"-68"-15,0 0 16 16,0 0 15-16,0 0 1 0,0 0-27 16,-4 0 0-16,4 0-2 15,0 0-5-15,0 0-27 16,0 0-6-16,0 0-7 15,2 0-3-15,13 0 3 16,3 0 14-16,4 0-9 16,-2 0-10-16,-2 0 2 15,0 0-2-15,-5 0 0 16,-1 0-2-16,-1 0 0 16,-3 0 1-16,2 0-6 15,-5 0-18-15,-1 0-3 16,-2 0-24-16,0 0-45 15,-2-1-62-15,0-7-199 0</inkml:trace>
  <inkml:trace contextRef="#ctx0" brushRef="#br0" timeOffset="60427.29">8947 15113 525 0,'0'0'116'0,"0"0"-94"16,0 0 16-16,0 0 21 0,0 0-11 15,0 0-5 1,0 0-20-16,0 0-13 0,4 0 13 15,8 0-1-15,0 0-19 16,1 0 3-16,-1 0-3 16,-3 0-3-16,3 0 6 15,-1 2-4-15,2 7 0 16,1-8-1-16,-2 3-1 16,5-4-2-16,-2 0-38 15,-2 0-72-15,-6 0-190 16</inkml:trace>
  <inkml:trace contextRef="#ctx0" brushRef="#br0" timeOffset="66166.62">9439 15147 641 0,'0'0'101'16,"0"0"-96"-16,0 0-5 16,0 0 0-16,0 0 32 15,0 0-2-15,0 0-21 16,0 0-9-16,0 0 30 16,0 0 0-16,0 0-16 15,0 0 12-15,0 0-12 16,0 0 3-16,0 0-6 15,0 0-11-15,0 0 2 0,0 0 0 16,0 0 5 0,0 0-7-16,0 0 0 0,0 0 2 15,0 0-3-15,0 0 1 16,0 0-10-16,0 0 6 16,0 0-8-16,0 0 8 15,0 0-8-15,0 0 9 16,0 0 3-16,0 0-2 15,0 0 6-15,0 0-8 16,0 0 7-16,0 0-3 16,0 0 0-16,0 0 13 15,0 0-3-15,0 0 8 0,0 0-1 16,0 0 1-16,0 0 12 16,0 0-10-16,0 0 0 15,0 0 7 1,0 0-8-16,0 0 9 0,0 0-12 15,0 0 4-15,0 0-15 16,0 0 6-16,0 0 1 16,0 0-10-16,0 0 1 15,0 0-1-15,0 0-2 16,0 0 0-16,0 0 0 16,0 0 2-16,0 0-1 15,0 0-1-15,0 0 0 16,0 0 0-16,0 0 2 15,0 0-2-15,0 0 0 16,0 0 0-16,0 0 0 0,0 0-4 16,0 0-4-16,0 0-1 15,0 0-9-15,0 0-7 16,0 0-19-16,0 0-3 16,0 0 0-16,0 0 21 15,0 0 12-15,0 0 2 16,0 0 6-16,0 0 2 15,0 0 8-15,0 0-8 16,0 0 10-16,0 0-5 16,0 0-1-16,0 0-9 15,0 0 0-15,0 0 1 16,0 0-8-16,0 0 13 0,0 0-1 16,0 0 2-16,0 0-1 15,0 0 3-15,0 0 0 16,0 0 2-16,0 0 0 15,0 0-2-15,0 0 0 16,0 0 8-16,0 0-6 16,0 0-1-16,0 0 3 15,0 0 3-15,0 0 0 16,0 0-3-16,0 0-2 16,0 0 0-16,0 0-2 15,0 0 0-15,0 0-2 16,0 0 2-16,0 0-3 15,0 0 1-15,0 0-9 16,0 0-3-16,0 0 8 16,0 0-5-16,0 0-5 0,0 0 0 15,0 0-1-15,0 0 8 16,0 0-29-16,0 0-42 16,0 0-43-16,2 0 64 15,6 0-71-15,-4 0-167 16</inkml:trace>
  <inkml:trace contextRef="#ctx0" brushRef="#br0" timeOffset="67022.3">9464 15133 141 0,'0'0'160'16,"0"0"-85"-16,0 0-44 15,0 0 3-15,0 0 7 16,0 0-18-16,-2 0-14 16,2 0-8-16,0 0 0 15,0 0 3-15,0 0 1 16,0 0 15-16,0 0 9 0,0 0 6 16,-2 0-8-16,2 0 15 15,0 0-9-15,0 0-8 16,0 0 11-16,0 0-6 15,0 0 6-15,0 0 1 16,0 0-2-16,0 0 8 16,0 0-23-16,0 0-7 15,0 0-4-15,0 0 1 16,0 0-7-16,0 0 11 16,0 0-5-16,0 0-5 15,0 0 4-15,0 0-4 16,0 0 4-16,0 0-7 15,0 0 1-15,0 0 4 16,4 0-6-16,14 0 0 16,3 0 0-16,0 0 2 0,2 0-6 15,4 0 6-15,-3 0-2 16,0 0 0-16,1 0 0 16,-4 0-2-16,-2 0 2 15,-3 0 0-15,-6 0-1 16,-2 0 1-16,-6 0 1 15,0 0-1-15,-2 0 0 16,0 0 6-16,0 0-6 16,0 0 0-16,0 0-2 15,0 0-3-15,2 0-15 0,-2 0-32 16,1 0-17-16,3-6-93 16,0 3-186-16</inkml:trace>
  <inkml:trace contextRef="#ctx0" brushRef="#br0" timeOffset="67367.39">9653 15137 656 0,'0'0'105'0,"0"0"-69"15,0 0 20-15,0 0 24 16,0 0-22-16,0 0-3 0,-5 13-45 16,5 7-10-16,0 10 3 15,0 3 3-15,0 4-6 16,0-5 2-16,0-4-1 16,0-7 4-16,0-2-2 15,0-6 0-15,0-1-4 16,0-5 4-16,0-3-3 15,0-2 1-15,0-2-1 16,0 0 0-16,0 0-14 16,0 0-15-16,8-6-50 0,1-8-77 15,0 0-137 1</inkml:trace>
  <inkml:trace contextRef="#ctx0" brushRef="#br0" timeOffset="68094.42">9453 15593 410 0,'0'0'187'15,"0"0"-115"-15,0 0-25 16,0 0 22-16,0 0 30 15,0 0-15-15,0 0-47 16,-2 0 0-16,2 0-22 16,0 0-5-16,0 0-8 15,0 0-2-15,11 0 0 16,11 0 14-16,7 0 1 16,5 0-13-16,5 0-2 15,2 0-1-15,0 0 1 16,2 0 3-16,-2-5-3 15,-1 0 0-15,-5 1 0 16,-4 0 1-16,-6 4-1 0,-7 0 0 16,-5 0 0-16,-6 0-1 15,-3 0 2-15,-4 0-1 16,0 0 9-16,0 0 7 16,0 0-10-16,0 0-5 15,0 0-1-15,0 0 0 16,0 0-5-16,0 0-18 15,0-5-15-15,3 0-25 16,-3-3-64-16,0-9-216 16</inkml:trace>
  <inkml:trace contextRef="#ctx0" brushRef="#br0" timeOffset="69310.75">9562 15936 334 0,'0'0'155'15,"0"0"-64"-15,0 0-18 16,0 0-3-16,0 0 8 0,0 0 0 16,0 0-15-16,0 0-18 15,0 0-4-15,0 0-8 16,0 18-12-16,0 8-1 16,0 11-10-16,0 8-1 15,0-9 7-15,0-1-1 16,3-3-11-16,-1-11 0 15,-1-3-2-15,-1-4 4 16,0-6-2-16,0-4 8 16,0-2-9-16,0-2 4 15,0 0-3-15,0 0 1 0,0 0-5 16,3 0 0 0,-3 0 0-16,3 0-3 0,-1 0-27 15,0 0-27-15,4-14-62 16,4-18-72-16,1-12-159 15</inkml:trace>
  <inkml:trace contextRef="#ctx0" brushRef="#br0" timeOffset="72730.3">9574 15957 149 0,'0'0'90'0,"0"0"-8"16,0 0-57-16,0 0 5 15,0 0-10-15,0 0-9 16,0 0 23-16,0 0-7 16,0 0 7-16,0 0-23 15,0 0 16-15,0 0 29 16,0 0-10-16,-3 0-17 16,3 0 3-16,0 0-16 15,0 0 11-15,0 0-6 16,0 0 4-16,0 0-8 15,0 0-1-15,0 0-15 16,0 0 1-16,0 0 7 0,0 0-7 16,0 0 1-16,0 0 2 15,0 0 1-15,0 0-2 16,0 0-1-16,0 0 2 16,0 0 0-16,0-2-4 15,0 1-2-15,5-3 3 16,1-1-1-16,3-3 1 15,-2 7 2-15,-2-3-8 16,-1-1 4-16,-3 1-1 16,4 4 1-16,0 0 4 15,-1-3-1-15,2 1-1 0,2-1-2 16,-4 1-1-16,1 2-2 16,-2 0 4-16,2 0-1 15,0 0 1-15,0 0-1 16,-3 0 7-16,1 0-1 15,3 0-3-15,-4 0-2 16,2 0 11-16,-2 0-12 16,0 0 1-16,1 0 0 15,0 0-1-15,1 0-3 16,-2 0 3-16,2 0 2 16,-1 0 5-16,1 0-6 15,-3 0 0-15,2 2-1 0,2 1 1 16,-2-3 0-1,-3 2 3-15,4 1-4 0,-2 1 2 16,0-4-1-16,-1 5 0 16,-1-5-1-16,4 0 2 15,-4 0 3-15,0 4-10 16,2-4 10-16,-2 0-6 16,0 0 2-16,0 0-1 15,0 0 0-15,0 0-6 16,0 0 6-16,0 0 7 15,0 0-7-15,0 0-5 16,0 0 5-16,0 0 0 16,0 0 6-16,0 0-6 15,0 0 0-15,0 0 0 16,0 0-7-16,0 0 7 0,0 0 0 16,0 0 6-16,0 0-5 15,0 0-1-15,0 0 0 16,0 0-1-16,0 0 1 15,0 0 0-15,0 0 0 16,0 0 0-16,0 0 0 16,0 0 0-16,0 0 0 15,0 0-7-15,0 0 13 16,0 0-12-16,0 0 6 16,0 0 0-16,0 0 2 15,0 0-2-15,0 0 4 16,0 0-10-16,0 0 5 15,0 0 1-15,2 0 0 16,0 1 3-16,0 2-3 0,4-2-4 16,-4 3 4-16,-1 1 0 15,4-1 1-15,-3-4 5 16,-2 3-6-16,5 3-3 16,-3-1 0-16,0-2 2 15,-2-3 1-15,2 2 0 16,-2-2 0-16,0 3 1 15,0-1-1-15,0 6 9 16,0 4-7-16,0 6 0 16,0 0 2-16,-9 0-4 15,0-4 0-15,-2-5-4 16,0 3 4-16,3-3 0 16,-4-3 0-16,3-2 6 0,3 0-9 15,1-4 3-15,2 0-5 16,-1 0 3-16,4 0 2 15,-2 0-2-15,0 0 2 16,0 0 1-16,-1 0-1 16,-1 0-1-16,2 0 1 15,0 0-1-15,0 0-6 16,-1 0 7-16,1 0 4 16,2 0-4-16,0 0 0 15,-3 0-4-15,3 0 4 16,0 0 4-16,-2 0-4 15,-1 0 0-15,2 0-4 0,-1 0 4 16,-1 0 8-16,1 0-6 16,2 0 2-16,-2 0 2 15,2 0-6-15,0 0 11 16,0 0 8-16,-2 0-14 16,2 0 3-16,0 0-4 15,0 0 6-15,0 0 2 16,0 0-10-16,-2 0 2 15,2 0-3-15,0 0-1 16,0 0 3-16,0 0 3 16,0 0-5-16,-2 0 2 15,2 0 2-15,-4 0-4 16,3 0-1-16,-1 0 0 0,-1 0 0 16,3 0-1-16,0 0 3 15,0 0-2-15,0 0 3 16,0 0 1-16,0 0-2 15,0 0 1-15,0 0-1 16,0 0-1-16,0 0 1 16,0 0 4-16,0 0-5 15,0 0-2-15,0 0-2 16,0 0 3-16,0 0 0 16,0 0-1-16,0 0 1 15,0 0 0-15,0 0 4 16,0 0-8-16,0 0 7 15,0 0-6-15,0 0 3 16,0 0 0-16,0 0 0 0,0 0 3 16,0 0-3-16,0 0-3 15,0 0 1-15,0 0 2 16,0 0-1-16,0 0-9 16,0 0 5-16,0 0-8 15,0 0 7-15,0 0 3 16,0 0 3-16,0 0 2 15,0 0-2-15,0 0 0 16,0 0-1-16,0 0-3 16,0 0 8-16,0 0-8 15,0 0 3-15,0 0-2 16,0 0-2-16,0 0 1 16,0 0 4-16,0 0-4 0,0 0 2 15,0 0 2 1,0 0 0-16,0 0-4 0,0 0 4 15,0 0 0-15,0 0-2 16,0 0 2-16,0 0-3 16,0 0 1-16,0 0 2 15,0 0 0-15,0 0-1 16,0 0-3-16,0 0 4 16,0 0 0-16,0 0 0 15,0 0 0-15,0 0 0 16,0 0 0-16,0 0 3 15,0 0-3-15,0 0-5 0,0 0 2 16,0 0 3-16,0 0-3 16,0 0 2-16,0 0-1 15,0 0 2-15,0 0 0 16,0 0 0-16,0 0 0 16,0 0 0-16,0 0 0 15,0 0 2-15,0 0-2 16,0 0 0-16,0 0 0 15,0 0 0-15,0 0 0 16,0 0 0-16,0 0 0 16,0 0 0-16,0 0 0 15,0 0-5-15,0 0 10 16,0 0-10-16,0 0 10 0,0 0-10 16,0 0 10-16,0 0-4 15,0 0 0-15,0 0-1 16,0 0 2-16,0 0-2 15,0 0-2-15,0 0-2 16,0 0-9-16,0 0-53 16,0 0-145-16,3 0-128 15</inkml:trace>
  <inkml:trace contextRef="#ctx0" brushRef="#br0" timeOffset="74725.84">9648 15963 658 0,'0'0'155'0,"0"0"-50"16,0 0-50-16,0 0 18 15,0 0 7-15,0 0-24 16,0 45-34-16,0-9-9 16,-8 0-9-16,0 4 5 15,1 0-9-15,0-4-3 16,2 3 3-16,-1-4 0 0,-1-3-1 16,1-5 1-16,1-8-1 15,2-2 1-15,3-12 0 16,0 0-4-16,0-5-6 15,0 0-12-15,0 0-17 16,0 0-10-16,0 0-8 16,0-14 3-16,0-8 23 15,10-10 11-15,-1 1 5 16,-3 4 12-16,-2 1-5 16,-4-1 8-16,0 8 11 15,0 7-2-15,0 1 7 16,0 7 5-16,0-1 3 15,0 5 0-15,0-3-9 16,0-1-15-16,0 2 5 0,0-1-4 16,0 3 5-16,0 0-6 15,0 0 1-15,0 0 5 16,0 0-5-16,0 0 0 16,0 0 3-16,0 0 10 15,0 0-14-15,0 0 4 16,0 0-2-16,0 0-2 15,0 0-2-15,0 0 2 16,0-13 0-16,3 3-7 16,-1 2 5-16,0-7-7 15,-2 12 7-15,0 3-1 0,0 0 3 16,3 0-6-16,-3 0 12 16,0 0-6-16,0 0 3 15,0 0 3-15,0 0 5 16,0 0 5-16,0 0 10 15,0 0-11-15,0 0 12 16,0 12-11-16,0 16-2 16,0 13-13-16,-10 2-1 15,0 1 2-15,1-1-2 16,-1-6 0-16,4 0 0 16,0-9 1-16,3-10-1 15,-1-10-1-15,2-2 1 0,2-6-3 16,0 0-17-1,0 0-17-15,0 0-26 0,0-18-25 16,0-18-46-16,0-10-32 16,3-7-163-16</inkml:trace>
  <inkml:trace contextRef="#ctx0" brushRef="#br0" timeOffset="75212.27">9441 16036 515 0,'0'0'147'0,"0"0"-75"16,0 0-43-16,0 0 9 15,0 0 22-15,0 0-10 16,0 0-3-16,-4-2-26 15,4 2-4-15,0 0 5 16,0 0-7-16,0 0-8 16,0-5-6-16,7 5-1 15,15-7 5-15,7-2 6 16,2 4-6-16,0-5-1 16,1 6 1-16,1-4-3 15,1 3-1-15,0 2-1 16,1-2 1-16,-6 3 0 15,0 2 1-15,-7 0-2 16,-4 0 0-16,-2 0 0 0,-7 0 0 16,-3 0 1-16,-2 0 1 15,-1 0-1-15,-3 0 5 16,0 0-1-16,0 0 7 16,0 0 1-16,0 0-8 15,0 0-5-15,0 0-4 16,0 0-4-16,0 0-17 15,0 0-17-15,2 0-35 16,3-8-54-16,-1 2-71 16</inkml:trace>
  <inkml:trace contextRef="#ctx0" brushRef="#br0" timeOffset="76291.53">9877 16387 109 0,'0'0'498'0,"0"0"-372"15,0 0-46-15,0 0-9 16,0 0 7-16,0 0-27 0,-21-4-3 16,14 8-34-16,-1 1 6 15,-1 7-16-15,0 3-4 16,2 2-1-16,0 2 1 15,6 3-2-15,-2-4 1 16,3 0 1-16,0-2-1 16,0-2-2-16,0-3 1 15,0-4 2-15,4-2-10 16,3-5-1-16,0 0 4 16,2 0-3-16,5 0 2 15,-2 0-3-15,2 0-4 16,-1-12-10-16,-2-2 12 15,-1-1-13-15,-2 7 20 16,-1-1-13-16,-3 0 13 0,4 1-3 16,-4 2 6-16,0-2 0 15,1-2 3-15,1 2 2 16,-2-2-2-16,4 2-1 16,-6 3 1-16,0 2-7 15,-1 3 7-15,-1 0 0 16,0 0 7-16,0 0-2 15,0 0 27-15,0 0-19 16,0 0 10-16,0 0-12 16,0 0 1-16,0 0 2 15,0 0 12-15,0 0-18 16,0 0-4-16,0 12-1 0,3 5-3 16,0-2 0-16,-3 3 3 15,2-5-3-15,-2-4 4 16,0-1-4-16,0-6 0 15,0 0-2-15,0 0 0 16,0-2-1-16,0 0 3 16,0 0 1-16,0 0-1 15,2 0-13-15,-2 0 9 16,2-11-15-16,2-1-3 16,4-11 13-16,3 0-2 15,-1 6 0-15,-2 5 3 0,0 2 7 16,-3 6-4-1,-3 0 2-15,0 4 2 0,-2 0 1 16,2 0 4-16,-2 0 0 16,5 0-8-16,-3 0 8 15,5 0-4-15,0 0 0 16,-3 0-2-16,-1 0-4 16,0 0-7-16,0 0-31 15,-3-4-41-15,0 4-39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a:lvl1pPr>
          </a:lstStyle>
          <a:p>
            <a:pPr>
              <a:defRPr/>
            </a:pPr>
            <a:endParaRPr lang="en-US"/>
          </a:p>
        </p:txBody>
      </p:sp>
      <p:sp>
        <p:nvSpPr>
          <p:cNvPr id="6147"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lvl1pPr>
          </a:lstStyle>
          <a:p>
            <a:pPr>
              <a:defRPr/>
            </a:pPr>
            <a:endParaRPr lang="en-US"/>
          </a:p>
        </p:txBody>
      </p:sp>
      <p:sp>
        <p:nvSpPr>
          <p:cNvPr id="39940"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a:lvl1pPr>
          </a:lstStyle>
          <a:p>
            <a:pPr>
              <a:defRPr/>
            </a:pPr>
            <a:endParaRPr lang="en-US"/>
          </a:p>
        </p:txBody>
      </p:sp>
      <p:sp>
        <p:nvSpPr>
          <p:cNvPr id="6151"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lvl1pPr>
          </a:lstStyle>
          <a:p>
            <a:pPr>
              <a:defRPr/>
            </a:pPr>
            <a:fld id="{B120E7A1-6BB4-4E43-8A50-8E92DF722D92}" type="slidenum">
              <a:rPr lang="en-US"/>
              <a:pPr>
                <a:defRPr/>
              </a:pPr>
              <a:t>‹#›</a:t>
            </a:fld>
            <a:endParaRPr lang="en-US"/>
          </a:p>
        </p:txBody>
      </p:sp>
    </p:spTree>
    <p:extLst>
      <p:ext uri="{BB962C8B-B14F-4D97-AF65-F5344CB8AC3E}">
        <p14:creationId xmlns:p14="http://schemas.microsoft.com/office/powerpoint/2010/main" val="14957582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1 Başlık"/>
          <p:cNvSpPr>
            <a:spLocks noGrp="1"/>
          </p:cNvSpPr>
          <p:nvPr>
            <p:ph type="ctrTitle"/>
          </p:nvPr>
        </p:nvSpPr>
        <p:spPr>
          <a:xfrm>
            <a:off x="685800" y="2130425"/>
            <a:ext cx="7772400" cy="1470025"/>
          </a:xfrm>
        </p:spPr>
        <p:txBody>
          <a:bodyPr/>
          <a:lstStyle/>
          <a:p>
            <a:r>
              <a:rPr lang="tr-TR"/>
              <a:t>Asıl başlık stili için tıklatın</a:t>
            </a:r>
          </a:p>
        </p:txBody>
      </p:sp>
      <p:sp>
        <p:nvSpPr>
          <p:cNvPr id="3" name="2 Alt Başlık"/>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tr-TR"/>
              <a:t>Asıl alt başlık stilini düzenlemek için tıklatın</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00E1C37-A402-4A56-82B9-A72B76F07DD0}"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Dikey Metin Yer Tutucusu"/>
          <p:cNvSpPr>
            <a:spLocks noGrp="1"/>
          </p:cNvSpPr>
          <p:nvPr>
            <p:ph type="body" orient="vert" idx="1"/>
          </p:nvPr>
        </p:nvSpPr>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2334998-793A-4617-ABA2-4CFEC945B295}"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1 Dikey Başlık"/>
          <p:cNvSpPr>
            <a:spLocks noGrp="1"/>
          </p:cNvSpPr>
          <p:nvPr>
            <p:ph type="title" orient="vert"/>
          </p:nvPr>
        </p:nvSpPr>
        <p:spPr>
          <a:xfrm>
            <a:off x="6629400" y="274638"/>
            <a:ext cx="2057400" cy="5851525"/>
          </a:xfrm>
        </p:spPr>
        <p:txBody>
          <a:bodyPr vert="eaVert"/>
          <a:lstStyle/>
          <a:p>
            <a:r>
              <a:rPr lang="tr-TR"/>
              <a:t>Asıl başlık stili için tıklatın</a:t>
            </a:r>
          </a:p>
        </p:txBody>
      </p:sp>
      <p:sp>
        <p:nvSpPr>
          <p:cNvPr id="3" name="2 Dikey Metin Yer Tutucusu"/>
          <p:cNvSpPr>
            <a:spLocks noGrp="1"/>
          </p:cNvSpPr>
          <p:nvPr>
            <p:ph type="body" orient="vert" idx="1"/>
          </p:nvPr>
        </p:nvSpPr>
        <p:spPr>
          <a:xfrm>
            <a:off x="457200" y="274638"/>
            <a:ext cx="6019800" cy="5851525"/>
          </a:xfrm>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D170F21-CEA2-4254-92EF-85858071E11A}"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İçerik Yer Tutucusu"/>
          <p:cNvSpPr>
            <a:spLocks noGrp="1"/>
          </p:cNvSpPr>
          <p:nvPr>
            <p:ph idx="1"/>
          </p:nvPr>
        </p:nvSpPr>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6D0A003-0C32-4D96-8F23-C58B17E8A31E}"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1 Başlık"/>
          <p:cNvSpPr>
            <a:spLocks noGrp="1"/>
          </p:cNvSpPr>
          <p:nvPr>
            <p:ph type="title"/>
          </p:nvPr>
        </p:nvSpPr>
        <p:spPr>
          <a:xfrm>
            <a:off x="722313" y="4406900"/>
            <a:ext cx="7772400" cy="1362075"/>
          </a:xfrm>
        </p:spPr>
        <p:txBody>
          <a:bodyPr anchor="t"/>
          <a:lstStyle>
            <a:lvl1pPr algn="l">
              <a:defRPr sz="4000" b="1" cap="all"/>
            </a:lvl1pPr>
          </a:lstStyle>
          <a:p>
            <a:r>
              <a:rPr lang="tr-TR"/>
              <a:t>Asıl başlık stili için tıklatın</a:t>
            </a:r>
          </a:p>
        </p:txBody>
      </p:sp>
      <p:sp>
        <p:nvSpPr>
          <p:cNvPr id="3" name="2 Metin Yer Tutucusu"/>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tr-TR"/>
              <a:t>Asıl metin stillerini düzenlemek için tıklatın</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24E6A5C-6B81-410B-BD4A-754A9DB9B0CB}"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İçerik Yer Tutucusu"/>
          <p:cNvSpPr>
            <a:spLocks noGrp="1"/>
          </p:cNvSpPr>
          <p:nvPr>
            <p:ph sz="half" idx="1"/>
          </p:nvPr>
        </p:nvSpPr>
        <p:spPr>
          <a:xfrm>
            <a:off x="457200" y="1143000"/>
            <a:ext cx="4038600" cy="4983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İçerik Yer Tutucusu"/>
          <p:cNvSpPr>
            <a:spLocks noGrp="1"/>
          </p:cNvSpPr>
          <p:nvPr>
            <p:ph sz="half" idx="2"/>
          </p:nvPr>
        </p:nvSpPr>
        <p:spPr>
          <a:xfrm>
            <a:off x="4648200" y="1143000"/>
            <a:ext cx="4038600" cy="4983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83C6AE1-301A-4899-A160-4D4C4E0D541B}"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1 Başlık"/>
          <p:cNvSpPr>
            <a:spLocks noGrp="1"/>
          </p:cNvSpPr>
          <p:nvPr>
            <p:ph type="title"/>
          </p:nvPr>
        </p:nvSpPr>
        <p:spPr>
          <a:xfrm>
            <a:off x="457200" y="274638"/>
            <a:ext cx="8229600" cy="1143000"/>
          </a:xfrm>
        </p:spPr>
        <p:txBody>
          <a:bodyPr/>
          <a:lstStyle>
            <a:lvl1pPr>
              <a:defRPr/>
            </a:lvl1pPr>
          </a:lstStyle>
          <a:p>
            <a:r>
              <a:rPr lang="tr-TR"/>
              <a:t>Asıl başlık stili için tıklatın</a:t>
            </a:r>
          </a:p>
        </p:txBody>
      </p:sp>
      <p:sp>
        <p:nvSpPr>
          <p:cNvPr id="3" name="2 Metin Yer Tutucusu"/>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4" name="3 İçerik Yer Tutucusu"/>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4 Metin Yer Tutucusu"/>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6" name="5 İçerik Yer Tutucusu"/>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0C8DD714-6573-41DA-B640-CA1F6107182E}"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70377F85-EC8D-4A05-A42D-E5C8F0E6E81C}"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0A32BCCE-79EE-4A5D-A0BB-7AE652254CCC}"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1 Başlık"/>
          <p:cNvSpPr>
            <a:spLocks noGrp="1"/>
          </p:cNvSpPr>
          <p:nvPr>
            <p:ph type="title"/>
          </p:nvPr>
        </p:nvSpPr>
        <p:spPr>
          <a:xfrm>
            <a:off x="457200" y="273050"/>
            <a:ext cx="3008313" cy="1162050"/>
          </a:xfrm>
        </p:spPr>
        <p:txBody>
          <a:bodyPr anchor="b"/>
          <a:lstStyle>
            <a:lvl1pPr algn="l">
              <a:defRPr sz="2000" b="1"/>
            </a:lvl1pPr>
          </a:lstStyle>
          <a:p>
            <a:r>
              <a:rPr lang="tr-TR"/>
              <a:t>Asıl başlık stili için tıklatın</a:t>
            </a:r>
          </a:p>
        </p:txBody>
      </p:sp>
      <p:sp>
        <p:nvSpPr>
          <p:cNvPr id="3" name="2 İçerik Yer Tutucusu"/>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Metin Yer Tutucusu"/>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B00737F-DD88-4D8D-A7E7-10979F7209F6}"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1 Başlık"/>
          <p:cNvSpPr>
            <a:spLocks noGrp="1"/>
          </p:cNvSpPr>
          <p:nvPr>
            <p:ph type="title"/>
          </p:nvPr>
        </p:nvSpPr>
        <p:spPr>
          <a:xfrm>
            <a:off x="1792288" y="4800600"/>
            <a:ext cx="5486400" cy="566738"/>
          </a:xfrm>
        </p:spPr>
        <p:txBody>
          <a:bodyPr anchor="b"/>
          <a:lstStyle>
            <a:lvl1pPr algn="l">
              <a:defRPr sz="2000" b="1"/>
            </a:lvl1pPr>
          </a:lstStyle>
          <a:p>
            <a:r>
              <a:rPr lang="tr-TR"/>
              <a:t>Asıl başlık stili için tıklatın</a:t>
            </a:r>
          </a:p>
        </p:txBody>
      </p:sp>
      <p:sp>
        <p:nvSpPr>
          <p:cNvPr id="3" name="2 Resim Yer Tutucusu"/>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tr-TR" noProof="0"/>
          </a:p>
        </p:txBody>
      </p:sp>
      <p:sp>
        <p:nvSpPr>
          <p:cNvPr id="4" name="3 Metin Yer Tutucusu"/>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80216925-5B7A-426A-91B1-E12C808DA591}"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6397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143000"/>
            <a:ext cx="8229600" cy="49831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1030" name="Rectangle 6"/>
          <p:cNvSpPr>
            <a:spLocks noGrp="1" noChangeArrowheads="1"/>
          </p:cNvSpPr>
          <p:nvPr>
            <p:ph type="sldNum" sz="quarter" idx="4"/>
          </p:nvPr>
        </p:nvSpPr>
        <p:spPr bwMode="auto">
          <a:xfrm>
            <a:off x="6553200" y="6400800"/>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44BE507C-8E00-4137-862E-9D4F937DCBB0}"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rtl="0" eaLnBrk="0" fontAlgn="base" hangingPunct="0">
        <a:spcBef>
          <a:spcPct val="0"/>
        </a:spcBef>
        <a:spcAft>
          <a:spcPct val="0"/>
        </a:spcAft>
        <a:defRPr sz="3200" b="1">
          <a:solidFill>
            <a:srgbClr val="FF0000"/>
          </a:solidFill>
          <a:latin typeface="+mj-lt"/>
          <a:ea typeface="+mj-ea"/>
          <a:cs typeface="+mj-cs"/>
        </a:defRPr>
      </a:lvl1pPr>
      <a:lvl2pPr algn="l" rtl="0" eaLnBrk="0" fontAlgn="base" hangingPunct="0">
        <a:spcBef>
          <a:spcPct val="0"/>
        </a:spcBef>
        <a:spcAft>
          <a:spcPct val="0"/>
        </a:spcAft>
        <a:defRPr sz="3200" b="1">
          <a:solidFill>
            <a:srgbClr val="FF0000"/>
          </a:solidFill>
          <a:latin typeface="Arial" charset="0"/>
        </a:defRPr>
      </a:lvl2pPr>
      <a:lvl3pPr algn="l" rtl="0" eaLnBrk="0" fontAlgn="base" hangingPunct="0">
        <a:spcBef>
          <a:spcPct val="0"/>
        </a:spcBef>
        <a:spcAft>
          <a:spcPct val="0"/>
        </a:spcAft>
        <a:defRPr sz="3200" b="1">
          <a:solidFill>
            <a:srgbClr val="FF0000"/>
          </a:solidFill>
          <a:latin typeface="Arial" charset="0"/>
        </a:defRPr>
      </a:lvl3pPr>
      <a:lvl4pPr algn="l" rtl="0" eaLnBrk="0" fontAlgn="base" hangingPunct="0">
        <a:spcBef>
          <a:spcPct val="0"/>
        </a:spcBef>
        <a:spcAft>
          <a:spcPct val="0"/>
        </a:spcAft>
        <a:defRPr sz="3200" b="1">
          <a:solidFill>
            <a:srgbClr val="FF0000"/>
          </a:solidFill>
          <a:latin typeface="Arial" charset="0"/>
        </a:defRPr>
      </a:lvl4pPr>
      <a:lvl5pPr algn="l" rtl="0" eaLnBrk="0" fontAlgn="base" hangingPunct="0">
        <a:spcBef>
          <a:spcPct val="0"/>
        </a:spcBef>
        <a:spcAft>
          <a:spcPct val="0"/>
        </a:spcAft>
        <a:defRPr sz="3200" b="1">
          <a:solidFill>
            <a:srgbClr val="FF0000"/>
          </a:solidFill>
          <a:latin typeface="Arial" charset="0"/>
        </a:defRPr>
      </a:lvl5pPr>
      <a:lvl6pPr marL="457200" algn="l" rtl="0" fontAlgn="base">
        <a:spcBef>
          <a:spcPct val="0"/>
        </a:spcBef>
        <a:spcAft>
          <a:spcPct val="0"/>
        </a:spcAft>
        <a:defRPr sz="3200" b="1">
          <a:solidFill>
            <a:srgbClr val="FF0000"/>
          </a:solidFill>
          <a:latin typeface="Arial" charset="0"/>
        </a:defRPr>
      </a:lvl6pPr>
      <a:lvl7pPr marL="914400" algn="l" rtl="0" fontAlgn="base">
        <a:spcBef>
          <a:spcPct val="0"/>
        </a:spcBef>
        <a:spcAft>
          <a:spcPct val="0"/>
        </a:spcAft>
        <a:defRPr sz="3200" b="1">
          <a:solidFill>
            <a:srgbClr val="FF0000"/>
          </a:solidFill>
          <a:latin typeface="Arial" charset="0"/>
        </a:defRPr>
      </a:lvl7pPr>
      <a:lvl8pPr marL="1371600" algn="l" rtl="0" fontAlgn="base">
        <a:spcBef>
          <a:spcPct val="0"/>
        </a:spcBef>
        <a:spcAft>
          <a:spcPct val="0"/>
        </a:spcAft>
        <a:defRPr sz="3200" b="1">
          <a:solidFill>
            <a:srgbClr val="FF0000"/>
          </a:solidFill>
          <a:latin typeface="Arial" charset="0"/>
        </a:defRPr>
      </a:lvl8pPr>
      <a:lvl9pPr marL="1828800" algn="l" rtl="0" fontAlgn="base">
        <a:spcBef>
          <a:spcPct val="0"/>
        </a:spcBef>
        <a:spcAft>
          <a:spcPct val="0"/>
        </a:spcAft>
        <a:defRPr sz="3200" b="1">
          <a:solidFill>
            <a:srgbClr val="FF0000"/>
          </a:solidFill>
          <a:latin typeface="Arial" charset="0"/>
        </a:defRPr>
      </a:lvl9pPr>
    </p:titleStyle>
    <p:bodyStyle>
      <a:lvl1pPr marL="342900" indent="-342900" algn="l" rtl="0" eaLnBrk="0" fontAlgn="base" hangingPunct="0">
        <a:spcBef>
          <a:spcPct val="20000"/>
        </a:spcBef>
        <a:spcAft>
          <a:spcPct val="20000"/>
        </a:spcAft>
        <a:buClr>
          <a:srgbClr val="FF0000"/>
        </a:buClr>
        <a:buChar char="•"/>
        <a:defRPr sz="2000">
          <a:solidFill>
            <a:schemeClr val="tx1"/>
          </a:solidFill>
          <a:latin typeface="+mn-lt"/>
          <a:ea typeface="+mn-ea"/>
          <a:cs typeface="+mn-cs"/>
        </a:defRPr>
      </a:lvl1pPr>
      <a:lvl2pPr marL="742950" indent="-285750" algn="l" rtl="0" eaLnBrk="0" fontAlgn="base" hangingPunct="0">
        <a:spcBef>
          <a:spcPct val="20000"/>
        </a:spcBef>
        <a:spcAft>
          <a:spcPct val="20000"/>
        </a:spcAft>
        <a:buClr>
          <a:srgbClr val="FF0000"/>
        </a:buClr>
        <a:buFont typeface="Wingdings" pitchFamily="2" charset="2"/>
        <a:buChar char="ü"/>
        <a:defRPr sz="2800">
          <a:solidFill>
            <a:schemeClr val="tx1"/>
          </a:solidFill>
          <a:latin typeface="+mn-lt"/>
        </a:defRPr>
      </a:lvl2pPr>
      <a:lvl3pPr marL="1143000" indent="-228600" algn="l" rtl="0" eaLnBrk="0" fontAlgn="base" hangingPunct="0">
        <a:spcBef>
          <a:spcPct val="20000"/>
        </a:spcBef>
        <a:spcAft>
          <a:spcPct val="20000"/>
        </a:spcAft>
        <a:buChar char="•"/>
        <a:defRPr sz="2400">
          <a:solidFill>
            <a:schemeClr val="tx1"/>
          </a:solidFill>
          <a:latin typeface="Times New Roman" pitchFamily="18" charset="0"/>
        </a:defRPr>
      </a:lvl3pPr>
      <a:lvl4pPr marL="1600200" indent="-228600" algn="l" rtl="0" eaLnBrk="0" fontAlgn="base" hangingPunct="0">
        <a:spcBef>
          <a:spcPct val="20000"/>
        </a:spcBef>
        <a:spcAft>
          <a:spcPct val="2000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20000"/>
        </a:spcAft>
        <a:buChar char="»"/>
        <a:defRPr sz="2000">
          <a:solidFill>
            <a:schemeClr val="tx1"/>
          </a:solidFill>
          <a:latin typeface="Times New Roman" pitchFamily="18" charset="0"/>
        </a:defRPr>
      </a:lvl5pPr>
      <a:lvl6pPr marL="2514600" indent="-228600" algn="l" rtl="0" fontAlgn="base">
        <a:spcBef>
          <a:spcPct val="20000"/>
        </a:spcBef>
        <a:spcAft>
          <a:spcPct val="20000"/>
        </a:spcAft>
        <a:buChar char="»"/>
        <a:defRPr sz="2000">
          <a:solidFill>
            <a:schemeClr val="tx1"/>
          </a:solidFill>
          <a:latin typeface="Times New Roman" pitchFamily="18" charset="0"/>
        </a:defRPr>
      </a:lvl6pPr>
      <a:lvl7pPr marL="2971800" indent="-228600" algn="l" rtl="0" fontAlgn="base">
        <a:spcBef>
          <a:spcPct val="20000"/>
        </a:spcBef>
        <a:spcAft>
          <a:spcPct val="20000"/>
        </a:spcAft>
        <a:buChar char="»"/>
        <a:defRPr sz="2000">
          <a:solidFill>
            <a:schemeClr val="tx1"/>
          </a:solidFill>
          <a:latin typeface="Times New Roman" pitchFamily="18" charset="0"/>
        </a:defRPr>
      </a:lvl7pPr>
      <a:lvl8pPr marL="3429000" indent="-228600" algn="l" rtl="0" fontAlgn="base">
        <a:spcBef>
          <a:spcPct val="20000"/>
        </a:spcBef>
        <a:spcAft>
          <a:spcPct val="20000"/>
        </a:spcAft>
        <a:buChar char="»"/>
        <a:defRPr sz="2000">
          <a:solidFill>
            <a:schemeClr val="tx1"/>
          </a:solidFill>
          <a:latin typeface="Times New Roman" pitchFamily="18" charset="0"/>
        </a:defRPr>
      </a:lvl8pPr>
      <a:lvl9pPr marL="3886200" indent="-228600" algn="l" rtl="0" fontAlgn="base">
        <a:spcBef>
          <a:spcPct val="20000"/>
        </a:spcBef>
        <a:spcAft>
          <a:spcPct val="20000"/>
        </a:spcAft>
        <a:buChar char="»"/>
        <a:defRPr sz="2000">
          <a:solidFill>
            <a:schemeClr val="tx1"/>
          </a:solidFill>
          <a:latin typeface="Times New Roman" pitchFamily="18" charset="0"/>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wmf"/><Relationship Id="rId2" Type="http://schemas.openxmlformats.org/officeDocument/2006/relationships/image" Target="../media/image51.wmf"/><Relationship Id="rId1" Type="http://schemas.openxmlformats.org/officeDocument/2006/relationships/slideLayout" Target="../slideLayouts/slideLayout2.xml"/><Relationship Id="rId6" Type="http://schemas.openxmlformats.org/officeDocument/2006/relationships/image" Target="../media/image55.wmf"/><Relationship Id="rId5" Type="http://schemas.openxmlformats.org/officeDocument/2006/relationships/image" Target="../media/image54.wmf"/><Relationship Id="rId4" Type="http://schemas.openxmlformats.org/officeDocument/2006/relationships/image" Target="../media/image53.wmf"/><Relationship Id="rId9" Type="http://schemas.openxmlformats.org/officeDocument/2006/relationships/image" Target="../media/image58.png"/></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w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wmf"/><Relationship Id="rId4" Type="http://schemas.openxmlformats.org/officeDocument/2006/relationships/image" Target="../media/image73.wmf"/></Relationships>
</file>

<file path=ppt/slides/_rels/slide3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0.wmf"/><Relationship Id="rId7" Type="http://schemas.openxmlformats.org/officeDocument/2006/relationships/customXml" Target="../ink/ink1.xml"/><Relationship Id="rId2" Type="http://schemas.openxmlformats.org/officeDocument/2006/relationships/image" Target="../media/image79.wmf"/><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86.wmf"/><Relationship Id="rId7" Type="http://schemas.openxmlformats.org/officeDocument/2006/relationships/image" Target="../media/image89.png"/><Relationship Id="rId2" Type="http://schemas.openxmlformats.org/officeDocument/2006/relationships/image" Target="../media/image85.wmf"/><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88.png"/><Relationship Id="rId4" Type="http://schemas.openxmlformats.org/officeDocument/2006/relationships/image" Target="../media/image87.wmf"/><Relationship Id="rId9" Type="http://schemas.openxmlformats.org/officeDocument/2006/relationships/image" Target="../media/image90.png"/></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customXml" Target="../ink/ink4.xml"/></Relationships>
</file>

<file path=ppt/slides/_rels/slide4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customXml" Target="../ink/ink5.xml"/></Relationships>
</file>

<file path=ppt/slides/_rels/slide44.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8.wmf"/><Relationship Id="rId7" Type="http://schemas.openxmlformats.org/officeDocument/2006/relationships/customXml" Target="../ink/ink6.xml"/><Relationship Id="rId2" Type="http://schemas.openxmlformats.org/officeDocument/2006/relationships/image" Target="../media/image97.wmf"/><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4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wmf"/><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customXml" Target="../ink/ink7.xml"/><Relationship Id="rId4" Type="http://schemas.openxmlformats.org/officeDocument/2006/relationships/image" Target="../media/image105.png"/></Relationships>
</file>

<file path=ppt/slides/_rels/slide46.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8.png"/><Relationship Id="rId7" Type="http://schemas.openxmlformats.org/officeDocument/2006/relationships/customXml" Target="../ink/ink9.xml"/><Relationship Id="rId2" Type="http://schemas.openxmlformats.org/officeDocument/2006/relationships/image" Target="../media/image107.wmf"/><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customXml" Target="../ink/ink8.xml"/><Relationship Id="rId4" Type="http://schemas.openxmlformats.org/officeDocument/2006/relationships/image" Target="../media/image109.png"/></Relationships>
</file>

<file path=ppt/slides/_rels/slide47.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customXml" Target="../ink/ink11.xml"/><Relationship Id="rId4" Type="http://schemas.openxmlformats.org/officeDocument/2006/relationships/image" Target="../media/image113.png"/></Relationships>
</file>

<file path=ppt/slides/_rels/slide48.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6.png"/><Relationship Id="rId7" Type="http://schemas.openxmlformats.org/officeDocument/2006/relationships/customXml" Target="../ink/ink13.xml"/><Relationship Id="rId2"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customXml" Target="../ink/ink12.xml"/><Relationship Id="rId10" Type="http://schemas.openxmlformats.org/officeDocument/2006/relationships/image" Target="../media/image120.png"/><Relationship Id="rId4" Type="http://schemas.openxmlformats.org/officeDocument/2006/relationships/image" Target="../media/image117.png"/><Relationship Id="rId9" Type="http://schemas.openxmlformats.org/officeDocument/2006/relationships/customXml" Target="../ink/ink14.xml"/></Relationships>
</file>

<file path=ppt/slides/_rels/slide49.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customXml" Target="../ink/ink16.xml"/><Relationship Id="rId4" Type="http://schemas.openxmlformats.org/officeDocument/2006/relationships/image" Target="../media/image122.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5.png"/><Relationship Id="rId7" Type="http://schemas.openxmlformats.org/officeDocument/2006/relationships/image" Target="../media/image129.wmf"/><Relationship Id="rId2"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128.wmf"/><Relationship Id="rId5" Type="http://schemas.openxmlformats.org/officeDocument/2006/relationships/image" Target="../media/image127.wmf"/><Relationship Id="rId10" Type="http://schemas.openxmlformats.org/officeDocument/2006/relationships/image" Target="../media/image131.png"/><Relationship Id="rId4" Type="http://schemas.openxmlformats.org/officeDocument/2006/relationships/image" Target="../media/image126.wmf"/><Relationship Id="rId9" Type="http://schemas.openxmlformats.org/officeDocument/2006/relationships/customXml" Target="../ink/ink17.xml"/></Relationships>
</file>

<file path=ppt/slides/_rels/slide51.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3.png"/><Relationship Id="rId7" Type="http://schemas.openxmlformats.org/officeDocument/2006/relationships/customXml" Target="../ink/ink18.xml"/><Relationship Id="rId2" Type="http://schemas.openxmlformats.org/officeDocument/2006/relationships/image" Target="../media/image132.wmf"/><Relationship Id="rId1" Type="http://schemas.openxmlformats.org/officeDocument/2006/relationships/slideLayout" Target="../slideLayouts/slideLayout2.xml"/><Relationship Id="rId6" Type="http://schemas.openxmlformats.org/officeDocument/2006/relationships/image" Target="../media/image136.wmf"/><Relationship Id="rId5" Type="http://schemas.openxmlformats.org/officeDocument/2006/relationships/image" Target="../media/image135.wmf"/><Relationship Id="rId4" Type="http://schemas.openxmlformats.org/officeDocument/2006/relationships/image" Target="../media/image134.png"/></Relationships>
</file>

<file path=ppt/slides/_rels/slide52.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53.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54.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142.png"/><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55.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144.png"/><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5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 Id="rId5" Type="http://schemas.openxmlformats.org/officeDocument/2006/relationships/image" Target="../media/image148.png"/><Relationship Id="rId4" Type="http://schemas.openxmlformats.org/officeDocument/2006/relationships/customXml" Target="../ink/ink2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8" name="Rectangle 2"/>
          <p:cNvSpPr txBox="1">
            <a:spLocks noChangeArrowheads="1"/>
          </p:cNvSpPr>
          <p:nvPr/>
        </p:nvSpPr>
        <p:spPr bwMode="auto">
          <a:xfrm>
            <a:off x="152400" y="152400"/>
            <a:ext cx="8839200" cy="2057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FF0000"/>
                </a:solidFill>
                <a:latin typeface="+mj-lt"/>
                <a:ea typeface="+mj-ea"/>
                <a:cs typeface="+mj-cs"/>
              </a:defRPr>
            </a:lvl1pPr>
            <a:lvl2pPr algn="l" rtl="0" eaLnBrk="0" fontAlgn="base" hangingPunct="0">
              <a:spcBef>
                <a:spcPct val="0"/>
              </a:spcBef>
              <a:spcAft>
                <a:spcPct val="0"/>
              </a:spcAft>
              <a:defRPr sz="3600" b="1">
                <a:solidFill>
                  <a:srgbClr val="FF0000"/>
                </a:solidFill>
                <a:latin typeface="Arial" charset="0"/>
              </a:defRPr>
            </a:lvl2pPr>
            <a:lvl3pPr algn="l" rtl="0" eaLnBrk="0" fontAlgn="base" hangingPunct="0">
              <a:spcBef>
                <a:spcPct val="0"/>
              </a:spcBef>
              <a:spcAft>
                <a:spcPct val="0"/>
              </a:spcAft>
              <a:defRPr sz="3600" b="1">
                <a:solidFill>
                  <a:srgbClr val="FF0000"/>
                </a:solidFill>
                <a:latin typeface="Arial" charset="0"/>
              </a:defRPr>
            </a:lvl3pPr>
            <a:lvl4pPr algn="l" rtl="0" eaLnBrk="0" fontAlgn="base" hangingPunct="0">
              <a:spcBef>
                <a:spcPct val="0"/>
              </a:spcBef>
              <a:spcAft>
                <a:spcPct val="0"/>
              </a:spcAft>
              <a:defRPr sz="3600" b="1">
                <a:solidFill>
                  <a:srgbClr val="FF0000"/>
                </a:solidFill>
                <a:latin typeface="Arial" charset="0"/>
              </a:defRPr>
            </a:lvl4pPr>
            <a:lvl5pPr algn="l" rtl="0" eaLnBrk="0" fontAlgn="base" hangingPunct="0">
              <a:spcBef>
                <a:spcPct val="0"/>
              </a:spcBef>
              <a:spcAft>
                <a:spcPct val="0"/>
              </a:spcAft>
              <a:defRPr sz="3600" b="1">
                <a:solidFill>
                  <a:srgbClr val="FF0000"/>
                </a:solidFill>
                <a:latin typeface="Arial" charset="0"/>
              </a:defRPr>
            </a:lvl5pPr>
            <a:lvl6pPr marL="457200" algn="l" rtl="0" fontAlgn="base">
              <a:spcBef>
                <a:spcPct val="0"/>
              </a:spcBef>
              <a:spcAft>
                <a:spcPct val="0"/>
              </a:spcAft>
              <a:defRPr sz="3600" b="1">
                <a:solidFill>
                  <a:srgbClr val="FF0000"/>
                </a:solidFill>
                <a:latin typeface="Arial" charset="0"/>
              </a:defRPr>
            </a:lvl6pPr>
            <a:lvl7pPr marL="914400" algn="l" rtl="0" fontAlgn="base">
              <a:spcBef>
                <a:spcPct val="0"/>
              </a:spcBef>
              <a:spcAft>
                <a:spcPct val="0"/>
              </a:spcAft>
              <a:defRPr sz="3600" b="1">
                <a:solidFill>
                  <a:srgbClr val="FF0000"/>
                </a:solidFill>
                <a:latin typeface="Arial" charset="0"/>
              </a:defRPr>
            </a:lvl7pPr>
            <a:lvl8pPr marL="1371600" algn="l" rtl="0" fontAlgn="base">
              <a:spcBef>
                <a:spcPct val="0"/>
              </a:spcBef>
              <a:spcAft>
                <a:spcPct val="0"/>
              </a:spcAft>
              <a:defRPr sz="3600" b="1">
                <a:solidFill>
                  <a:srgbClr val="FF0000"/>
                </a:solidFill>
                <a:latin typeface="Arial" charset="0"/>
              </a:defRPr>
            </a:lvl8pPr>
            <a:lvl9pPr marL="1828800" algn="l" rtl="0" fontAlgn="base">
              <a:spcBef>
                <a:spcPct val="0"/>
              </a:spcBef>
              <a:spcAft>
                <a:spcPct val="0"/>
              </a:spcAft>
              <a:defRPr sz="3600" b="1">
                <a:solidFill>
                  <a:srgbClr val="FF0000"/>
                </a:solidFill>
                <a:latin typeface="Arial" charset="0"/>
              </a:defRPr>
            </a:lvl9pPr>
          </a:lstStyle>
          <a:p>
            <a:pPr algn="ctr" eaLnBrk="1" hangingPunct="1"/>
            <a:r>
              <a:rPr lang="en-US" kern="0" dirty="0">
                <a:effectLst>
                  <a:outerShdw blurRad="38100" dist="38100" dir="2700000" algn="tl">
                    <a:srgbClr val="000000">
                      <a:alpha val="43137"/>
                    </a:srgbClr>
                  </a:outerShdw>
                </a:effectLst>
              </a:rPr>
              <a:t>PHY3209</a:t>
            </a:r>
          </a:p>
          <a:p>
            <a:pPr algn="ctr" eaLnBrk="1" hangingPunct="1"/>
            <a:r>
              <a:rPr lang="en-US" kern="0" dirty="0">
                <a:effectLst>
                  <a:outerShdw blurRad="38100" dist="38100" dir="2700000" algn="tl">
                    <a:srgbClr val="000000">
                      <a:alpha val="43137"/>
                    </a:srgbClr>
                  </a:outerShdw>
                </a:effectLst>
              </a:rPr>
              <a:t>THERMODYNAMICS</a:t>
            </a:r>
          </a:p>
        </p:txBody>
      </p:sp>
      <p:sp>
        <p:nvSpPr>
          <p:cNvPr id="4" name="TextBox 3"/>
          <p:cNvSpPr txBox="1"/>
          <p:nvPr/>
        </p:nvSpPr>
        <p:spPr>
          <a:xfrm>
            <a:off x="6781800" y="6295119"/>
            <a:ext cx="2095445"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rPr>
              <a:t>SEM 2  2017/2018</a:t>
            </a:r>
          </a:p>
        </p:txBody>
      </p:sp>
      <p:sp>
        <p:nvSpPr>
          <p:cNvPr id="6" name="Rectangle 2"/>
          <p:cNvSpPr txBox="1">
            <a:spLocks noChangeArrowheads="1"/>
          </p:cNvSpPr>
          <p:nvPr/>
        </p:nvSpPr>
        <p:spPr bwMode="auto">
          <a:xfrm>
            <a:off x="762000" y="2438400"/>
            <a:ext cx="7620000" cy="2057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FF0000"/>
                </a:solidFill>
                <a:latin typeface="+mj-lt"/>
                <a:ea typeface="+mj-ea"/>
                <a:cs typeface="+mj-cs"/>
              </a:defRPr>
            </a:lvl1pPr>
            <a:lvl2pPr algn="l" rtl="0" eaLnBrk="0" fontAlgn="base" hangingPunct="0">
              <a:spcBef>
                <a:spcPct val="0"/>
              </a:spcBef>
              <a:spcAft>
                <a:spcPct val="0"/>
              </a:spcAft>
              <a:defRPr sz="3600" b="1">
                <a:solidFill>
                  <a:srgbClr val="FF0000"/>
                </a:solidFill>
                <a:latin typeface="Arial" charset="0"/>
              </a:defRPr>
            </a:lvl2pPr>
            <a:lvl3pPr algn="l" rtl="0" eaLnBrk="0" fontAlgn="base" hangingPunct="0">
              <a:spcBef>
                <a:spcPct val="0"/>
              </a:spcBef>
              <a:spcAft>
                <a:spcPct val="0"/>
              </a:spcAft>
              <a:defRPr sz="3600" b="1">
                <a:solidFill>
                  <a:srgbClr val="FF0000"/>
                </a:solidFill>
                <a:latin typeface="Arial" charset="0"/>
              </a:defRPr>
            </a:lvl3pPr>
            <a:lvl4pPr algn="l" rtl="0" eaLnBrk="0" fontAlgn="base" hangingPunct="0">
              <a:spcBef>
                <a:spcPct val="0"/>
              </a:spcBef>
              <a:spcAft>
                <a:spcPct val="0"/>
              </a:spcAft>
              <a:defRPr sz="3600" b="1">
                <a:solidFill>
                  <a:srgbClr val="FF0000"/>
                </a:solidFill>
                <a:latin typeface="Arial" charset="0"/>
              </a:defRPr>
            </a:lvl4pPr>
            <a:lvl5pPr algn="l" rtl="0" eaLnBrk="0" fontAlgn="base" hangingPunct="0">
              <a:spcBef>
                <a:spcPct val="0"/>
              </a:spcBef>
              <a:spcAft>
                <a:spcPct val="0"/>
              </a:spcAft>
              <a:defRPr sz="3600" b="1">
                <a:solidFill>
                  <a:srgbClr val="FF0000"/>
                </a:solidFill>
                <a:latin typeface="Arial" charset="0"/>
              </a:defRPr>
            </a:lvl5pPr>
            <a:lvl6pPr marL="457200" algn="l" rtl="0" fontAlgn="base">
              <a:spcBef>
                <a:spcPct val="0"/>
              </a:spcBef>
              <a:spcAft>
                <a:spcPct val="0"/>
              </a:spcAft>
              <a:defRPr sz="3600" b="1">
                <a:solidFill>
                  <a:srgbClr val="FF0000"/>
                </a:solidFill>
                <a:latin typeface="Arial" charset="0"/>
              </a:defRPr>
            </a:lvl6pPr>
            <a:lvl7pPr marL="914400" algn="l" rtl="0" fontAlgn="base">
              <a:spcBef>
                <a:spcPct val="0"/>
              </a:spcBef>
              <a:spcAft>
                <a:spcPct val="0"/>
              </a:spcAft>
              <a:defRPr sz="3600" b="1">
                <a:solidFill>
                  <a:srgbClr val="FF0000"/>
                </a:solidFill>
                <a:latin typeface="Arial" charset="0"/>
              </a:defRPr>
            </a:lvl7pPr>
            <a:lvl8pPr marL="1371600" algn="l" rtl="0" fontAlgn="base">
              <a:spcBef>
                <a:spcPct val="0"/>
              </a:spcBef>
              <a:spcAft>
                <a:spcPct val="0"/>
              </a:spcAft>
              <a:defRPr sz="3600" b="1">
                <a:solidFill>
                  <a:srgbClr val="FF0000"/>
                </a:solidFill>
                <a:latin typeface="Arial" charset="0"/>
              </a:defRPr>
            </a:lvl8pPr>
            <a:lvl9pPr marL="1828800" algn="l" rtl="0" fontAlgn="base">
              <a:spcBef>
                <a:spcPct val="0"/>
              </a:spcBef>
              <a:spcAft>
                <a:spcPct val="0"/>
              </a:spcAft>
              <a:defRPr sz="3600" b="1">
                <a:solidFill>
                  <a:srgbClr val="FF0000"/>
                </a:solidFill>
                <a:latin typeface="Arial" charset="0"/>
              </a:defRPr>
            </a:lvl9pPr>
          </a:lstStyle>
          <a:p>
            <a:pPr algn="ctr" eaLnBrk="1" hangingPunct="1"/>
            <a:r>
              <a:rPr lang="en-US" sz="2800" kern="0" dirty="0">
                <a:solidFill>
                  <a:srgbClr val="C00000"/>
                </a:solidFill>
              </a:rPr>
              <a:t>C</a:t>
            </a:r>
            <a:r>
              <a:rPr lang="tr-TR" sz="2800" kern="0" dirty="0">
                <a:solidFill>
                  <a:srgbClr val="C00000"/>
                </a:solidFill>
              </a:rPr>
              <a:t>HAPTER</a:t>
            </a:r>
            <a:r>
              <a:rPr lang="en-US" sz="2800" kern="0" dirty="0">
                <a:solidFill>
                  <a:srgbClr val="C00000"/>
                </a:solidFill>
              </a:rPr>
              <a:t> 3 </a:t>
            </a:r>
            <a:br>
              <a:rPr lang="en-US" b="0" kern="0" dirty="0"/>
            </a:br>
            <a:r>
              <a:rPr lang="en-US" sz="3200" dirty="0">
                <a:solidFill>
                  <a:srgbClr val="3333FF"/>
                </a:solidFill>
              </a:rPr>
              <a:t>PROPERTIES OF PURE SUBSTANCES</a:t>
            </a:r>
            <a:endParaRPr lang="en-US" sz="3200" kern="0" dirty="0">
              <a:solidFill>
                <a:srgbClr val="92D050"/>
              </a:solidFill>
            </a:endParaRPr>
          </a:p>
        </p:txBody>
      </p:sp>
    </p:spTree>
    <p:extLst>
      <p:ext uri="{BB962C8B-B14F-4D97-AF65-F5344CB8AC3E}">
        <p14:creationId xmlns:p14="http://schemas.microsoft.com/office/powerpoint/2010/main" val="13744924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5 Slayt Numarası Yer Tutucusu"/>
          <p:cNvSpPr>
            <a:spLocks noGrp="1"/>
          </p:cNvSpPr>
          <p:nvPr>
            <p:ph type="sldNum" sz="quarter" idx="12"/>
          </p:nvPr>
        </p:nvSpPr>
        <p:spPr>
          <a:noFill/>
        </p:spPr>
        <p:txBody>
          <a:bodyPr/>
          <a:lstStyle/>
          <a:p>
            <a:fld id="{417274FD-D126-4BEF-875B-7A6332D39ADA}" type="slidenum">
              <a:rPr lang="en-US" smtClean="0"/>
              <a:pPr/>
              <a:t>10</a:t>
            </a:fld>
            <a:endParaRPr lang="en-US"/>
          </a:p>
        </p:txBody>
      </p:sp>
      <p:sp>
        <p:nvSpPr>
          <p:cNvPr id="11267" name="Rectangle 2"/>
          <p:cNvSpPr>
            <a:spLocks noGrp="1" noChangeArrowheads="1"/>
          </p:cNvSpPr>
          <p:nvPr>
            <p:ph type="title"/>
          </p:nvPr>
        </p:nvSpPr>
        <p:spPr>
          <a:xfrm>
            <a:off x="228600" y="152400"/>
            <a:ext cx="4800600" cy="990600"/>
          </a:xfrm>
        </p:spPr>
        <p:txBody>
          <a:bodyPr/>
          <a:lstStyle/>
          <a:p>
            <a:pPr eaLnBrk="1" hangingPunct="1"/>
            <a:r>
              <a:rPr lang="en-US" sz="2800"/>
              <a:t>Some Consequences of </a:t>
            </a:r>
            <a:r>
              <a:rPr lang="en-US" sz="2800" i="1"/>
              <a:t>T</a:t>
            </a:r>
            <a:r>
              <a:rPr lang="en-US" sz="2800" baseline="-25000"/>
              <a:t>sat </a:t>
            </a:r>
            <a:r>
              <a:rPr lang="en-US" sz="2800"/>
              <a:t>and </a:t>
            </a:r>
            <a:r>
              <a:rPr lang="en-US" sz="2800" i="1"/>
              <a:t>P</a:t>
            </a:r>
            <a:r>
              <a:rPr lang="en-US" sz="2800" baseline="-25000"/>
              <a:t>sat</a:t>
            </a:r>
            <a:r>
              <a:rPr lang="en-US" sz="2800"/>
              <a:t> Dependence</a:t>
            </a:r>
            <a:endParaRPr lang="en-US" sz="2800" b="0"/>
          </a:p>
        </p:txBody>
      </p:sp>
      <p:pic>
        <p:nvPicPr>
          <p:cNvPr id="11270" name="Picture 9"/>
          <p:cNvPicPr>
            <a:picLocks noChangeAspect="1" noChangeArrowheads="1"/>
          </p:cNvPicPr>
          <p:nvPr/>
        </p:nvPicPr>
        <p:blipFill>
          <a:blip r:embed="rId2"/>
          <a:srcRect/>
          <a:stretch>
            <a:fillRect/>
          </a:stretch>
        </p:blipFill>
        <p:spPr bwMode="auto">
          <a:xfrm>
            <a:off x="457200" y="1600200"/>
            <a:ext cx="3514725" cy="4391025"/>
          </a:xfrm>
          <a:prstGeom prst="rect">
            <a:avLst/>
          </a:prstGeom>
          <a:noFill/>
          <a:ln w="9525">
            <a:noFill/>
            <a:miter lim="800000"/>
            <a:headEnd/>
            <a:tailEnd/>
          </a:ln>
        </p:spPr>
      </p:pic>
      <p:pic>
        <p:nvPicPr>
          <p:cNvPr id="4098" name="Picture 2" descr="Image result for refrigerant 134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1355705"/>
            <a:ext cx="2743200" cy="30051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953000" y="4774019"/>
            <a:ext cx="3736920" cy="923330"/>
          </a:xfrm>
          <a:prstGeom prst="rect">
            <a:avLst/>
          </a:prstGeom>
          <a:noFill/>
        </p:spPr>
        <p:txBody>
          <a:bodyPr wrap="none" rtlCol="0">
            <a:spAutoFit/>
          </a:bodyPr>
          <a:lstStyle/>
          <a:p>
            <a:r>
              <a:rPr lang="en-US" dirty="0"/>
              <a:t>Refrigerant 134a: Latent heat of </a:t>
            </a:r>
          </a:p>
          <a:p>
            <a:r>
              <a:rPr lang="en-US" dirty="0"/>
              <a:t>vaporization is 217 kJ/kg at 1 atm. </a:t>
            </a:r>
          </a:p>
          <a:p>
            <a:r>
              <a:rPr lang="en-US" dirty="0"/>
              <a:t>Vaporization at -26 </a:t>
            </a:r>
            <a:r>
              <a:rPr lang="en-US" dirty="0" err="1"/>
              <a:t>deg</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B6D0A003-0C32-4D96-8F23-C58B17E8A31E}" type="slidenum">
              <a:rPr lang="en-US" smtClean="0"/>
              <a:pPr>
                <a:defRPr/>
              </a:pPr>
              <a:t>11</a:t>
            </a:fld>
            <a:endParaRPr lang="en-US"/>
          </a:p>
        </p:txBody>
      </p:sp>
      <p:sp>
        <p:nvSpPr>
          <p:cNvPr id="5" name="Rectangle 8"/>
          <p:cNvSpPr>
            <a:spLocks noChangeArrowheads="1"/>
          </p:cNvSpPr>
          <p:nvPr/>
        </p:nvSpPr>
        <p:spPr bwMode="auto">
          <a:xfrm>
            <a:off x="279992" y="3657600"/>
            <a:ext cx="3467100" cy="1200329"/>
          </a:xfrm>
          <a:prstGeom prst="rect">
            <a:avLst/>
          </a:prstGeom>
          <a:noFill/>
          <a:ln w="9525">
            <a:noFill/>
            <a:miter lim="800000"/>
            <a:headEnd/>
            <a:tailEnd/>
          </a:ln>
        </p:spPr>
        <p:txBody>
          <a:bodyPr wrap="square">
            <a:spAutoFit/>
          </a:bodyPr>
          <a:lstStyle/>
          <a:p>
            <a:r>
              <a:rPr lang="en-US" dirty="0">
                <a:solidFill>
                  <a:srgbClr val="3333FF"/>
                </a:solidFill>
              </a:rPr>
              <a:t>The variation of the temperature of fruits and vegetables with pressure during vacuum </a:t>
            </a:r>
            <a:r>
              <a:rPr lang="en-US" dirty="0" err="1">
                <a:solidFill>
                  <a:srgbClr val="3333FF"/>
                </a:solidFill>
              </a:rPr>
              <a:t>coolingfrom</a:t>
            </a:r>
            <a:r>
              <a:rPr lang="en-US" dirty="0">
                <a:solidFill>
                  <a:srgbClr val="3333FF"/>
                </a:solidFill>
              </a:rPr>
              <a:t> 25°C to 0°C.</a:t>
            </a:r>
          </a:p>
        </p:txBody>
      </p:sp>
      <p:sp>
        <p:nvSpPr>
          <p:cNvPr id="6" name="Rectangle 9"/>
          <p:cNvSpPr>
            <a:spLocks noChangeArrowheads="1"/>
          </p:cNvSpPr>
          <p:nvPr/>
        </p:nvSpPr>
        <p:spPr bwMode="auto">
          <a:xfrm>
            <a:off x="6353175" y="3576267"/>
            <a:ext cx="2667000" cy="915988"/>
          </a:xfrm>
          <a:prstGeom prst="rect">
            <a:avLst/>
          </a:prstGeom>
          <a:noFill/>
          <a:ln w="9525">
            <a:noFill/>
            <a:miter lim="800000"/>
            <a:headEnd/>
            <a:tailEnd/>
          </a:ln>
        </p:spPr>
        <p:txBody>
          <a:bodyPr>
            <a:spAutoFit/>
          </a:bodyPr>
          <a:lstStyle/>
          <a:p>
            <a:pPr algn="r"/>
            <a:r>
              <a:rPr lang="en-US" dirty="0">
                <a:solidFill>
                  <a:srgbClr val="3333FF"/>
                </a:solidFill>
              </a:rPr>
              <a:t>In 1775, ice was made by evacuating the air space in a water tank.</a:t>
            </a:r>
          </a:p>
        </p:txBody>
      </p:sp>
      <p:pic>
        <p:nvPicPr>
          <p:cNvPr id="7" name="Picture 10"/>
          <p:cNvPicPr>
            <a:picLocks noChangeAspect="1" noChangeArrowheads="1"/>
          </p:cNvPicPr>
          <p:nvPr/>
        </p:nvPicPr>
        <p:blipFill>
          <a:blip r:embed="rId2"/>
          <a:srcRect/>
          <a:stretch>
            <a:fillRect/>
          </a:stretch>
        </p:blipFill>
        <p:spPr bwMode="auto">
          <a:xfrm>
            <a:off x="267586" y="200247"/>
            <a:ext cx="3467100" cy="3162300"/>
          </a:xfrm>
          <a:prstGeom prst="rect">
            <a:avLst/>
          </a:prstGeom>
          <a:noFill/>
          <a:ln w="9525">
            <a:noFill/>
            <a:miter lim="800000"/>
            <a:headEnd/>
            <a:tailEnd/>
          </a:ln>
        </p:spPr>
      </p:pic>
      <p:pic>
        <p:nvPicPr>
          <p:cNvPr id="8" name="Picture 11"/>
          <p:cNvPicPr>
            <a:picLocks noChangeAspect="1" noChangeArrowheads="1"/>
          </p:cNvPicPr>
          <p:nvPr/>
        </p:nvPicPr>
        <p:blipFill>
          <a:blip r:embed="rId3"/>
          <a:srcRect/>
          <a:stretch>
            <a:fillRect/>
          </a:stretch>
        </p:blipFill>
        <p:spPr bwMode="auto">
          <a:xfrm>
            <a:off x="4229100" y="173554"/>
            <a:ext cx="3457575" cy="3152775"/>
          </a:xfrm>
          <a:prstGeom prst="rect">
            <a:avLst/>
          </a:prstGeom>
          <a:noFill/>
          <a:ln w="9525">
            <a:noFill/>
            <a:miter lim="800000"/>
            <a:headEnd/>
            <a:tailEnd/>
          </a:ln>
        </p:spPr>
      </p:pic>
      <p:pic>
        <p:nvPicPr>
          <p:cNvPr id="5122" name="Picture 2" descr="Image result for ice pac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4243587"/>
            <a:ext cx="2895600" cy="217170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a:spLocks noChangeArrowheads="1"/>
          </p:cNvSpPr>
          <p:nvPr/>
        </p:nvSpPr>
        <p:spPr bwMode="auto">
          <a:xfrm>
            <a:off x="5715000" y="5506572"/>
            <a:ext cx="2667000" cy="369332"/>
          </a:xfrm>
          <a:prstGeom prst="rect">
            <a:avLst/>
          </a:prstGeom>
          <a:noFill/>
          <a:ln w="9525">
            <a:noFill/>
            <a:miter lim="800000"/>
            <a:headEnd/>
            <a:tailEnd/>
          </a:ln>
        </p:spPr>
        <p:txBody>
          <a:bodyPr>
            <a:spAutoFit/>
          </a:bodyPr>
          <a:lstStyle/>
          <a:p>
            <a:r>
              <a:rPr lang="en-US" dirty="0">
                <a:solidFill>
                  <a:srgbClr val="3333FF"/>
                </a:solidFill>
              </a:rPr>
              <a:t>Ice pack.</a:t>
            </a:r>
          </a:p>
        </p:txBody>
      </p:sp>
    </p:spTree>
    <p:extLst>
      <p:ext uri="{BB962C8B-B14F-4D97-AF65-F5344CB8AC3E}">
        <p14:creationId xmlns:p14="http://schemas.microsoft.com/office/powerpoint/2010/main" val="2719757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B6D0A003-0C32-4D96-8F23-C58B17E8A31E}" type="slidenum">
              <a:rPr lang="en-US" smtClean="0"/>
              <a:pPr>
                <a:defRPr/>
              </a:pPr>
              <a:t>12</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213" y="0"/>
            <a:ext cx="8791575"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9872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5 Slayt Numarası Yer Tutucusu"/>
          <p:cNvSpPr>
            <a:spLocks noGrp="1"/>
          </p:cNvSpPr>
          <p:nvPr>
            <p:ph type="sldNum" sz="quarter" idx="12"/>
          </p:nvPr>
        </p:nvSpPr>
        <p:spPr>
          <a:noFill/>
        </p:spPr>
        <p:txBody>
          <a:bodyPr/>
          <a:lstStyle/>
          <a:p>
            <a:fld id="{A96E878A-50C1-482A-AC64-783453BB0C26}" type="slidenum">
              <a:rPr lang="en-US" smtClean="0"/>
              <a:pPr/>
              <a:t>13</a:t>
            </a:fld>
            <a:endParaRPr lang="en-US"/>
          </a:p>
        </p:txBody>
      </p:sp>
      <p:sp>
        <p:nvSpPr>
          <p:cNvPr id="12291" name="Rectangle 2"/>
          <p:cNvSpPr>
            <a:spLocks noGrp="1" noChangeArrowheads="1"/>
          </p:cNvSpPr>
          <p:nvPr>
            <p:ph type="title"/>
          </p:nvPr>
        </p:nvSpPr>
        <p:spPr>
          <a:xfrm>
            <a:off x="533400" y="152400"/>
            <a:ext cx="5486400" cy="838200"/>
          </a:xfrm>
          <a:solidFill>
            <a:srgbClr val="92D050"/>
          </a:solidFill>
        </p:spPr>
        <p:txBody>
          <a:bodyPr/>
          <a:lstStyle/>
          <a:p>
            <a:pPr eaLnBrk="1" hangingPunct="1"/>
            <a:r>
              <a:rPr lang="en-US" sz="2800">
                <a:solidFill>
                  <a:srgbClr val="C00000"/>
                </a:solidFill>
              </a:rPr>
              <a:t>PROPERTY DIAGRAMS FOR PHASE-CHANGE PROCESSES</a:t>
            </a:r>
            <a:endParaRPr lang="en-US" sz="2800" b="0">
              <a:solidFill>
                <a:srgbClr val="C00000"/>
              </a:solidFill>
            </a:endParaRPr>
          </a:p>
        </p:txBody>
      </p:sp>
      <p:sp>
        <p:nvSpPr>
          <p:cNvPr id="12292" name="Rectangle 3"/>
          <p:cNvSpPr>
            <a:spLocks noGrp="1" noChangeArrowheads="1"/>
          </p:cNvSpPr>
          <p:nvPr>
            <p:ph type="body" idx="1"/>
          </p:nvPr>
        </p:nvSpPr>
        <p:spPr>
          <a:xfrm>
            <a:off x="76200" y="1066800"/>
            <a:ext cx="8686800" cy="990600"/>
          </a:xfrm>
        </p:spPr>
        <p:txBody>
          <a:bodyPr/>
          <a:lstStyle/>
          <a:p>
            <a:pPr eaLnBrk="1" hangingPunct="1">
              <a:lnSpc>
                <a:spcPct val="90000"/>
              </a:lnSpc>
              <a:buFontTx/>
              <a:buNone/>
            </a:pPr>
            <a:r>
              <a:rPr lang="tr-TR" sz="1800"/>
              <a:t>	</a:t>
            </a:r>
            <a:r>
              <a:rPr lang="en-US" sz="1800"/>
              <a:t>The variations of properties during phase-change processes are best studied and understood with the help of property diagrams such as the </a:t>
            </a:r>
            <a:r>
              <a:rPr lang="en-US" sz="1800" i="1"/>
              <a:t>T</a:t>
            </a:r>
            <a:r>
              <a:rPr lang="en-US" sz="1800"/>
              <a:t>-</a:t>
            </a:r>
            <a:r>
              <a:rPr lang="en-US" sz="1800" i="1"/>
              <a:t>v</a:t>
            </a:r>
            <a:r>
              <a:rPr lang="en-US" sz="1800"/>
              <a:t>, </a:t>
            </a:r>
            <a:r>
              <a:rPr lang="en-US" sz="1800" i="1"/>
              <a:t>P</a:t>
            </a:r>
            <a:r>
              <a:rPr lang="en-US" sz="1800"/>
              <a:t>-</a:t>
            </a:r>
            <a:r>
              <a:rPr lang="en-US" sz="1800" i="1"/>
              <a:t>v</a:t>
            </a:r>
            <a:r>
              <a:rPr lang="en-US" sz="1800"/>
              <a:t>, and </a:t>
            </a:r>
            <a:r>
              <a:rPr lang="en-US" sz="1800" i="1"/>
              <a:t>P</a:t>
            </a:r>
            <a:r>
              <a:rPr lang="en-US" sz="1800"/>
              <a:t>-</a:t>
            </a:r>
            <a:r>
              <a:rPr lang="en-US" sz="1800" i="1"/>
              <a:t>T </a:t>
            </a:r>
            <a:r>
              <a:rPr lang="en-US" sz="1800"/>
              <a:t>diagrams for pure substances.</a:t>
            </a:r>
          </a:p>
        </p:txBody>
      </p:sp>
      <p:sp>
        <p:nvSpPr>
          <p:cNvPr id="12293" name="Rectangle 5"/>
          <p:cNvSpPr>
            <a:spLocks noChangeArrowheads="1"/>
          </p:cNvSpPr>
          <p:nvPr/>
        </p:nvSpPr>
        <p:spPr bwMode="auto">
          <a:xfrm>
            <a:off x="6019800" y="4419600"/>
            <a:ext cx="2286000" cy="2289175"/>
          </a:xfrm>
          <a:prstGeom prst="rect">
            <a:avLst/>
          </a:prstGeom>
          <a:noFill/>
          <a:ln w="9525">
            <a:noFill/>
            <a:miter lim="800000"/>
            <a:headEnd/>
            <a:tailEnd/>
          </a:ln>
        </p:spPr>
        <p:txBody>
          <a:bodyPr>
            <a:spAutoFit/>
          </a:bodyPr>
          <a:lstStyle/>
          <a:p>
            <a:r>
              <a:rPr lang="en-US" i="1">
                <a:solidFill>
                  <a:srgbClr val="3333FF"/>
                </a:solidFill>
              </a:rPr>
              <a:t>T</a:t>
            </a:r>
            <a:r>
              <a:rPr lang="en-US">
                <a:solidFill>
                  <a:srgbClr val="3333FF"/>
                </a:solidFill>
              </a:rPr>
              <a:t>-</a:t>
            </a:r>
            <a:r>
              <a:rPr lang="en-US" i="1">
                <a:solidFill>
                  <a:srgbClr val="3333FF"/>
                </a:solidFill>
              </a:rPr>
              <a:t>v </a:t>
            </a:r>
            <a:r>
              <a:rPr lang="en-US">
                <a:solidFill>
                  <a:srgbClr val="3333FF"/>
                </a:solidFill>
              </a:rPr>
              <a:t>diagram of constant-pressure phase-change processes of a pure substance at various pressures (numerical values are for water).</a:t>
            </a:r>
          </a:p>
        </p:txBody>
      </p:sp>
      <p:pic>
        <p:nvPicPr>
          <p:cNvPr id="12294" name="Picture 7"/>
          <p:cNvPicPr>
            <a:picLocks noChangeAspect="1" noChangeArrowheads="1"/>
          </p:cNvPicPr>
          <p:nvPr/>
        </p:nvPicPr>
        <p:blipFill>
          <a:blip r:embed="rId2"/>
          <a:srcRect/>
          <a:stretch>
            <a:fillRect/>
          </a:stretch>
        </p:blipFill>
        <p:spPr bwMode="auto">
          <a:xfrm>
            <a:off x="533400" y="1965325"/>
            <a:ext cx="5486400" cy="4816475"/>
          </a:xfrm>
          <a:prstGeom prst="rect">
            <a:avLst/>
          </a:prstGeom>
          <a:noFill/>
          <a:ln w="9525">
            <a:noFill/>
            <a:miter lim="800000"/>
            <a:headEnd/>
            <a:tailEnd/>
          </a:ln>
        </p:spPr>
      </p:pic>
      <p:sp>
        <p:nvSpPr>
          <p:cNvPr id="8" name="5 Slayt Numarası Yer Tutucusu"/>
          <p:cNvSpPr txBox="1">
            <a:spLocks/>
          </p:cNvSpPr>
          <p:nvPr/>
        </p:nvSpPr>
        <p:spPr bwMode="auto">
          <a:xfrm>
            <a:off x="6553200" y="3343275"/>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E3E0326D-A29B-40EF-83C1-782B90D97F74}" type="slidenum">
              <a:rPr lang="en-US" smtClean="0"/>
              <a:pPr/>
              <a:t>13</a:t>
            </a:fld>
            <a:endParaRPr lang="en-US"/>
          </a:p>
        </p:txBody>
      </p:sp>
      <p:sp>
        <p:nvSpPr>
          <p:cNvPr id="9" name="Rectangle 8"/>
          <p:cNvSpPr>
            <a:spLocks noChangeArrowheads="1"/>
          </p:cNvSpPr>
          <p:nvPr/>
        </p:nvSpPr>
        <p:spPr bwMode="auto">
          <a:xfrm>
            <a:off x="6096000" y="2514600"/>
            <a:ext cx="2819400" cy="1209675"/>
          </a:xfrm>
          <a:prstGeom prst="rect">
            <a:avLst/>
          </a:prstGeom>
          <a:solidFill>
            <a:srgbClr val="FFCC99"/>
          </a:solidFill>
          <a:ln w="19050">
            <a:solidFill>
              <a:schemeClr val="bg2"/>
            </a:solidFill>
            <a:miter lim="800000"/>
            <a:headEnd/>
            <a:tailEnd/>
          </a:ln>
        </p:spPr>
        <p:txBody>
          <a:bodyPr>
            <a:spAutoFit/>
          </a:bodyPr>
          <a:lstStyle/>
          <a:p>
            <a:r>
              <a:rPr lang="en-US" b="1">
                <a:solidFill>
                  <a:srgbClr val="CC00CC"/>
                </a:solidFill>
              </a:rPr>
              <a:t>Critical point</a:t>
            </a:r>
            <a:r>
              <a:rPr lang="en-US"/>
              <a:t>: The point at which the saturated liquid and saturated vapor states are identical.</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B6D0A003-0C32-4D96-8F23-C58B17E8A31E}" type="slidenum">
              <a:rPr lang="en-US" smtClean="0"/>
              <a:pPr>
                <a:defRPr/>
              </a:pPr>
              <a:t>14</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5" y="0"/>
            <a:ext cx="889635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357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5"/>
          <p:cNvSpPr>
            <a:spLocks noChangeArrowheads="1"/>
          </p:cNvSpPr>
          <p:nvPr/>
        </p:nvSpPr>
        <p:spPr bwMode="auto">
          <a:xfrm>
            <a:off x="210325" y="4364222"/>
            <a:ext cx="2819400" cy="369332"/>
          </a:xfrm>
          <a:prstGeom prst="rect">
            <a:avLst/>
          </a:prstGeom>
          <a:noFill/>
          <a:ln w="9525">
            <a:noFill/>
            <a:miter lim="800000"/>
            <a:headEnd/>
            <a:tailEnd/>
          </a:ln>
        </p:spPr>
        <p:txBody>
          <a:bodyPr>
            <a:spAutoFit/>
          </a:bodyPr>
          <a:lstStyle/>
          <a:p>
            <a:r>
              <a:rPr lang="en-US" dirty="0">
                <a:solidFill>
                  <a:srgbClr val="3333FF"/>
                </a:solidFill>
              </a:rPr>
              <a:t>.</a:t>
            </a:r>
          </a:p>
        </p:txBody>
      </p:sp>
      <p:pic>
        <p:nvPicPr>
          <p:cNvPr id="13318" name="Picture 9"/>
          <p:cNvPicPr>
            <a:picLocks noChangeAspect="1" noChangeArrowheads="1"/>
          </p:cNvPicPr>
          <p:nvPr/>
        </p:nvPicPr>
        <p:blipFill>
          <a:blip r:embed="rId2"/>
          <a:srcRect/>
          <a:stretch>
            <a:fillRect/>
          </a:stretch>
        </p:blipFill>
        <p:spPr bwMode="auto">
          <a:xfrm>
            <a:off x="26582" y="1143000"/>
            <a:ext cx="3133725" cy="3924300"/>
          </a:xfrm>
          <a:prstGeom prst="rect">
            <a:avLst/>
          </a:prstGeom>
          <a:noFill/>
          <a:ln w="9525">
            <a:noFill/>
            <a:miter lim="800000"/>
            <a:headEnd/>
            <a:tailEnd/>
          </a:ln>
        </p:spPr>
      </p:pic>
      <p:sp>
        <p:nvSpPr>
          <p:cNvPr id="2" name="Content Placeholder 1"/>
          <p:cNvSpPr>
            <a:spLocks noGrp="1"/>
          </p:cNvSpPr>
          <p:nvPr>
            <p:ph idx="1"/>
          </p:nvPr>
        </p:nvSpPr>
        <p:spPr>
          <a:xfrm>
            <a:off x="3429000" y="1371600"/>
            <a:ext cx="5486400" cy="3657600"/>
          </a:xfrm>
        </p:spPr>
        <p:txBody>
          <a:bodyPr/>
          <a:lstStyle/>
          <a:p>
            <a:r>
              <a:rPr lang="en-US" dirty="0">
                <a:solidFill>
                  <a:srgbClr val="3333FF"/>
                </a:solidFill>
              </a:rPr>
              <a:t>At supercritical pressures (</a:t>
            </a:r>
            <a:r>
              <a:rPr lang="en-US" i="1" dirty="0">
                <a:solidFill>
                  <a:srgbClr val="3333FF"/>
                </a:solidFill>
              </a:rPr>
              <a:t>P &gt;</a:t>
            </a:r>
            <a:r>
              <a:rPr lang="en-US" dirty="0">
                <a:solidFill>
                  <a:srgbClr val="3333FF"/>
                </a:solidFill>
              </a:rPr>
              <a:t> </a:t>
            </a:r>
            <a:r>
              <a:rPr lang="en-US" i="1" dirty="0" err="1">
                <a:solidFill>
                  <a:srgbClr val="3333FF"/>
                </a:solidFill>
              </a:rPr>
              <a:t>P</a:t>
            </a:r>
            <a:r>
              <a:rPr lang="en-US" baseline="-25000" dirty="0" err="1">
                <a:solidFill>
                  <a:srgbClr val="3333FF"/>
                </a:solidFill>
              </a:rPr>
              <a:t>cr</a:t>
            </a:r>
            <a:r>
              <a:rPr lang="en-US" dirty="0">
                <a:solidFill>
                  <a:srgbClr val="3333FF"/>
                </a:solidFill>
              </a:rPr>
              <a:t>), there is no distinct phase-change (boiling) process.</a:t>
            </a:r>
          </a:p>
          <a:p>
            <a:r>
              <a:rPr lang="en-US" dirty="0">
                <a:solidFill>
                  <a:srgbClr val="3333FF"/>
                </a:solidFill>
              </a:rPr>
              <a:t>Specific volume of substance continually increases.</a:t>
            </a:r>
          </a:p>
          <a:p>
            <a:r>
              <a:rPr lang="en-US" dirty="0">
                <a:solidFill>
                  <a:srgbClr val="3333FF"/>
                </a:solidFill>
              </a:rPr>
              <a:t>Substance at temp. above critical – superheated vapor</a:t>
            </a:r>
          </a:p>
          <a:p>
            <a:r>
              <a:rPr lang="en-US" dirty="0">
                <a:solidFill>
                  <a:srgbClr val="3333FF"/>
                </a:solidFill>
              </a:rPr>
              <a:t>Substance at temp. below critical – compressed liquid</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B6D0A003-0C32-4D96-8F23-C58B17E8A31E}" type="slidenum">
              <a:rPr lang="en-US" smtClean="0"/>
              <a:pPr>
                <a:defRPr/>
              </a:pPr>
              <a:t>16</a:t>
            </a:fld>
            <a:endParaRPr lang="en-US"/>
          </a:p>
        </p:txBody>
      </p:sp>
      <p:pic>
        <p:nvPicPr>
          <p:cNvPr id="5" name="Picture 10"/>
          <p:cNvPicPr>
            <a:picLocks noChangeAspect="1" noChangeArrowheads="1"/>
          </p:cNvPicPr>
          <p:nvPr/>
        </p:nvPicPr>
        <p:blipFill>
          <a:blip r:embed="rId2"/>
          <a:srcRect/>
          <a:stretch>
            <a:fillRect/>
          </a:stretch>
        </p:blipFill>
        <p:spPr bwMode="auto">
          <a:xfrm>
            <a:off x="228600" y="152400"/>
            <a:ext cx="5276850" cy="5324475"/>
          </a:xfrm>
          <a:prstGeom prst="rect">
            <a:avLst/>
          </a:prstGeom>
          <a:noFill/>
          <a:ln w="9525">
            <a:noFill/>
            <a:miter lim="800000"/>
            <a:headEnd/>
            <a:tailEnd/>
          </a:ln>
        </p:spPr>
      </p:pic>
      <p:sp>
        <p:nvSpPr>
          <p:cNvPr id="6" name="Rectangle 3"/>
          <p:cNvSpPr txBox="1">
            <a:spLocks noChangeArrowheads="1"/>
          </p:cNvSpPr>
          <p:nvPr/>
        </p:nvSpPr>
        <p:spPr bwMode="auto">
          <a:xfrm>
            <a:off x="5468236" y="1752600"/>
            <a:ext cx="3581400" cy="2438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20000"/>
              </a:spcAft>
              <a:buClr>
                <a:srgbClr val="FF0000"/>
              </a:buClr>
              <a:buChar char="•"/>
              <a:defRPr sz="2000">
                <a:solidFill>
                  <a:schemeClr val="tx1"/>
                </a:solidFill>
                <a:latin typeface="+mn-lt"/>
                <a:ea typeface="+mn-ea"/>
                <a:cs typeface="+mn-cs"/>
              </a:defRPr>
            </a:lvl1pPr>
            <a:lvl2pPr marL="742950" indent="-285750" algn="l" rtl="0" eaLnBrk="0" fontAlgn="base" hangingPunct="0">
              <a:spcBef>
                <a:spcPct val="20000"/>
              </a:spcBef>
              <a:spcAft>
                <a:spcPct val="20000"/>
              </a:spcAft>
              <a:buClr>
                <a:srgbClr val="FF0000"/>
              </a:buClr>
              <a:buFont typeface="Wingdings" pitchFamily="2" charset="2"/>
              <a:buChar char="ü"/>
              <a:defRPr sz="2800">
                <a:solidFill>
                  <a:schemeClr val="tx1"/>
                </a:solidFill>
                <a:latin typeface="+mn-lt"/>
              </a:defRPr>
            </a:lvl2pPr>
            <a:lvl3pPr marL="1143000" indent="-228600" algn="l" rtl="0" eaLnBrk="0" fontAlgn="base" hangingPunct="0">
              <a:spcBef>
                <a:spcPct val="20000"/>
              </a:spcBef>
              <a:spcAft>
                <a:spcPct val="20000"/>
              </a:spcAft>
              <a:buChar char="•"/>
              <a:defRPr sz="2400">
                <a:solidFill>
                  <a:schemeClr val="tx1"/>
                </a:solidFill>
                <a:latin typeface="Times New Roman" pitchFamily="18" charset="0"/>
              </a:defRPr>
            </a:lvl3pPr>
            <a:lvl4pPr marL="1600200" indent="-228600" algn="l" rtl="0" eaLnBrk="0" fontAlgn="base" hangingPunct="0">
              <a:spcBef>
                <a:spcPct val="20000"/>
              </a:spcBef>
              <a:spcAft>
                <a:spcPct val="2000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20000"/>
              </a:spcAft>
              <a:buChar char="»"/>
              <a:defRPr sz="2000">
                <a:solidFill>
                  <a:schemeClr val="tx1"/>
                </a:solidFill>
                <a:latin typeface="Times New Roman" pitchFamily="18" charset="0"/>
              </a:defRPr>
            </a:lvl5pPr>
            <a:lvl6pPr marL="2514600" indent="-228600" algn="l" rtl="0" fontAlgn="base">
              <a:spcBef>
                <a:spcPct val="20000"/>
              </a:spcBef>
              <a:spcAft>
                <a:spcPct val="20000"/>
              </a:spcAft>
              <a:buChar char="»"/>
              <a:defRPr sz="2000">
                <a:solidFill>
                  <a:schemeClr val="tx1"/>
                </a:solidFill>
                <a:latin typeface="Times New Roman" pitchFamily="18" charset="0"/>
              </a:defRPr>
            </a:lvl6pPr>
            <a:lvl7pPr marL="2971800" indent="-228600" algn="l" rtl="0" fontAlgn="base">
              <a:spcBef>
                <a:spcPct val="20000"/>
              </a:spcBef>
              <a:spcAft>
                <a:spcPct val="20000"/>
              </a:spcAft>
              <a:buChar char="»"/>
              <a:defRPr sz="2000">
                <a:solidFill>
                  <a:schemeClr val="tx1"/>
                </a:solidFill>
                <a:latin typeface="Times New Roman" pitchFamily="18" charset="0"/>
              </a:defRPr>
            </a:lvl7pPr>
            <a:lvl8pPr marL="3429000" indent="-228600" algn="l" rtl="0" fontAlgn="base">
              <a:spcBef>
                <a:spcPct val="20000"/>
              </a:spcBef>
              <a:spcAft>
                <a:spcPct val="20000"/>
              </a:spcAft>
              <a:buChar char="»"/>
              <a:defRPr sz="2000">
                <a:solidFill>
                  <a:schemeClr val="tx1"/>
                </a:solidFill>
                <a:latin typeface="Times New Roman" pitchFamily="18" charset="0"/>
              </a:defRPr>
            </a:lvl8pPr>
            <a:lvl9pPr marL="3886200" indent="-228600" algn="l" rtl="0" fontAlgn="base">
              <a:spcBef>
                <a:spcPct val="20000"/>
              </a:spcBef>
              <a:spcAft>
                <a:spcPct val="20000"/>
              </a:spcAft>
              <a:buChar char="»"/>
              <a:defRPr sz="2000">
                <a:solidFill>
                  <a:schemeClr val="tx1"/>
                </a:solidFill>
                <a:latin typeface="Times New Roman" pitchFamily="18" charset="0"/>
              </a:defRPr>
            </a:lvl9pPr>
          </a:lstStyle>
          <a:p>
            <a:pPr eaLnBrk="1" hangingPunct="1"/>
            <a:r>
              <a:rPr lang="en-US" kern="0" dirty="0">
                <a:solidFill>
                  <a:srgbClr val="CC00CC"/>
                </a:solidFill>
              </a:rPr>
              <a:t>saturated liquid line</a:t>
            </a:r>
          </a:p>
          <a:p>
            <a:pPr eaLnBrk="1" hangingPunct="1"/>
            <a:r>
              <a:rPr lang="en-US" kern="0" dirty="0">
                <a:solidFill>
                  <a:srgbClr val="CC00CC"/>
                </a:solidFill>
              </a:rPr>
              <a:t>saturated vapor line</a:t>
            </a:r>
          </a:p>
          <a:p>
            <a:pPr eaLnBrk="1" hangingPunct="1"/>
            <a:r>
              <a:rPr lang="en-US" kern="0" dirty="0">
                <a:solidFill>
                  <a:srgbClr val="CC00CC"/>
                </a:solidFill>
              </a:rPr>
              <a:t>compressed liquid region (single phase liquid)</a:t>
            </a:r>
          </a:p>
          <a:p>
            <a:pPr eaLnBrk="1" hangingPunct="1"/>
            <a:r>
              <a:rPr lang="en-US" kern="0" dirty="0">
                <a:solidFill>
                  <a:srgbClr val="CC00CC"/>
                </a:solidFill>
              </a:rPr>
              <a:t>superheated vapor region (single phase vapor)</a:t>
            </a:r>
          </a:p>
          <a:p>
            <a:pPr eaLnBrk="1" hangingPunct="1"/>
            <a:r>
              <a:rPr lang="en-US" kern="0" dirty="0">
                <a:solidFill>
                  <a:srgbClr val="CC00CC"/>
                </a:solidFill>
              </a:rPr>
              <a:t>saturated liquid–vapor mixture region (wet region)- involved both phases</a:t>
            </a:r>
          </a:p>
        </p:txBody>
      </p:sp>
    </p:spTree>
    <p:extLst>
      <p:ext uri="{BB962C8B-B14F-4D97-AF65-F5344CB8AC3E}">
        <p14:creationId xmlns:p14="http://schemas.microsoft.com/office/powerpoint/2010/main" val="2423841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5 Slayt Numarası Yer Tutucusu"/>
          <p:cNvSpPr>
            <a:spLocks noGrp="1"/>
          </p:cNvSpPr>
          <p:nvPr>
            <p:ph type="sldNum" sz="quarter" idx="12"/>
          </p:nvPr>
        </p:nvSpPr>
        <p:spPr>
          <a:noFill/>
        </p:spPr>
        <p:txBody>
          <a:bodyPr/>
          <a:lstStyle/>
          <a:p>
            <a:fld id="{8F432157-4A3F-4DA7-8C3F-DFCD913C79B2}" type="slidenum">
              <a:rPr lang="en-US" smtClean="0"/>
              <a:pPr/>
              <a:t>17</a:t>
            </a:fld>
            <a:endParaRPr lang="en-US"/>
          </a:p>
        </p:txBody>
      </p:sp>
      <p:pic>
        <p:nvPicPr>
          <p:cNvPr id="14339" name="Picture 5"/>
          <p:cNvPicPr>
            <a:picLocks noChangeAspect="1" noChangeArrowheads="1"/>
          </p:cNvPicPr>
          <p:nvPr/>
        </p:nvPicPr>
        <p:blipFill>
          <a:blip r:embed="rId2"/>
          <a:srcRect/>
          <a:stretch>
            <a:fillRect/>
          </a:stretch>
        </p:blipFill>
        <p:spPr bwMode="auto">
          <a:xfrm>
            <a:off x="180975" y="457200"/>
            <a:ext cx="5305425" cy="4619625"/>
          </a:xfrm>
          <a:prstGeom prst="rect">
            <a:avLst/>
          </a:prstGeom>
          <a:noFill/>
          <a:ln w="9525">
            <a:noFill/>
            <a:miter lim="800000"/>
            <a:headEnd/>
            <a:tailEnd/>
          </a:ln>
        </p:spPr>
      </p:pic>
      <p:pic>
        <p:nvPicPr>
          <p:cNvPr id="14340" name="Picture 6"/>
          <p:cNvPicPr>
            <a:picLocks noChangeAspect="1" noChangeArrowheads="1"/>
          </p:cNvPicPr>
          <p:nvPr/>
        </p:nvPicPr>
        <p:blipFill>
          <a:blip r:embed="rId3"/>
          <a:srcRect/>
          <a:stretch>
            <a:fillRect/>
          </a:stretch>
        </p:blipFill>
        <p:spPr bwMode="auto">
          <a:xfrm>
            <a:off x="5705475" y="457200"/>
            <a:ext cx="3133725" cy="4191000"/>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5 Slayt Numarası Yer Tutucusu"/>
          <p:cNvSpPr>
            <a:spLocks noGrp="1"/>
          </p:cNvSpPr>
          <p:nvPr>
            <p:ph type="sldNum" sz="quarter" idx="12"/>
          </p:nvPr>
        </p:nvSpPr>
        <p:spPr>
          <a:noFill/>
        </p:spPr>
        <p:txBody>
          <a:bodyPr/>
          <a:lstStyle/>
          <a:p>
            <a:fld id="{01E704B2-D6DA-4706-B41F-8208D5400AFB}" type="slidenum">
              <a:rPr lang="en-US" smtClean="0"/>
              <a:pPr/>
              <a:t>18</a:t>
            </a:fld>
            <a:endParaRPr lang="en-US"/>
          </a:p>
        </p:txBody>
      </p:sp>
      <p:sp>
        <p:nvSpPr>
          <p:cNvPr id="15363" name="Rectangle 2"/>
          <p:cNvSpPr>
            <a:spLocks noGrp="1" noChangeArrowheads="1"/>
          </p:cNvSpPr>
          <p:nvPr>
            <p:ph type="title"/>
          </p:nvPr>
        </p:nvSpPr>
        <p:spPr>
          <a:xfrm>
            <a:off x="228600" y="152400"/>
            <a:ext cx="3733800" cy="1447800"/>
          </a:xfrm>
        </p:spPr>
        <p:txBody>
          <a:bodyPr/>
          <a:lstStyle/>
          <a:p>
            <a:pPr eaLnBrk="1" hangingPunct="1"/>
            <a:r>
              <a:rPr lang="en-US" sz="2800"/>
              <a:t>Extending the Diagrams to Include</a:t>
            </a:r>
            <a:br>
              <a:rPr lang="en-US" sz="2800"/>
            </a:br>
            <a:r>
              <a:rPr lang="en-US" sz="2800"/>
              <a:t>the Solid Phase</a:t>
            </a:r>
            <a:endParaRPr lang="en-US" sz="2800" b="0"/>
          </a:p>
        </p:txBody>
      </p:sp>
      <p:sp>
        <p:nvSpPr>
          <p:cNvPr id="15364" name="Rectangle 9"/>
          <p:cNvSpPr>
            <a:spLocks noChangeArrowheads="1"/>
          </p:cNvSpPr>
          <p:nvPr/>
        </p:nvSpPr>
        <p:spPr bwMode="auto">
          <a:xfrm>
            <a:off x="4343400" y="1857375"/>
            <a:ext cx="2743200" cy="1190625"/>
          </a:xfrm>
          <a:prstGeom prst="rect">
            <a:avLst/>
          </a:prstGeom>
          <a:noFill/>
          <a:ln w="9525">
            <a:noFill/>
            <a:miter lim="800000"/>
            <a:headEnd/>
            <a:tailEnd/>
          </a:ln>
        </p:spPr>
        <p:txBody>
          <a:bodyPr>
            <a:spAutoFit/>
          </a:bodyPr>
          <a:lstStyle/>
          <a:p>
            <a:pPr algn="r"/>
            <a:r>
              <a:rPr lang="en-US">
                <a:solidFill>
                  <a:srgbClr val="3333FF"/>
                </a:solidFill>
              </a:rPr>
              <a:t>At triple-point pressure and temperature, a substance exists in three phases in equilibrium.</a:t>
            </a:r>
          </a:p>
        </p:txBody>
      </p:sp>
      <p:sp>
        <p:nvSpPr>
          <p:cNvPr id="15365" name="Rectangle 10"/>
          <p:cNvSpPr>
            <a:spLocks noChangeArrowheads="1"/>
          </p:cNvSpPr>
          <p:nvPr/>
        </p:nvSpPr>
        <p:spPr bwMode="auto">
          <a:xfrm>
            <a:off x="4572000" y="381000"/>
            <a:ext cx="1905000" cy="935038"/>
          </a:xfrm>
          <a:prstGeom prst="rect">
            <a:avLst/>
          </a:prstGeom>
          <a:solidFill>
            <a:srgbClr val="FFCC99"/>
          </a:solidFill>
          <a:ln w="19050">
            <a:solidFill>
              <a:schemeClr val="bg2"/>
            </a:solidFill>
            <a:miter lim="800000"/>
            <a:headEnd/>
            <a:tailEnd/>
          </a:ln>
        </p:spPr>
        <p:txBody>
          <a:bodyPr>
            <a:spAutoFit/>
          </a:bodyPr>
          <a:lstStyle/>
          <a:p>
            <a:pPr algn="ctr"/>
            <a:r>
              <a:rPr lang="en-US"/>
              <a:t>For water, </a:t>
            </a:r>
          </a:p>
          <a:p>
            <a:pPr algn="ctr"/>
            <a:r>
              <a:rPr lang="en-US" i="1"/>
              <a:t>T</a:t>
            </a:r>
            <a:r>
              <a:rPr lang="en-US" baseline="-25000"/>
              <a:t>tp</a:t>
            </a:r>
            <a:r>
              <a:rPr lang="en-US"/>
              <a:t> = 0.01°C </a:t>
            </a:r>
          </a:p>
          <a:p>
            <a:pPr algn="ctr"/>
            <a:r>
              <a:rPr lang="en-US" i="1"/>
              <a:t>P</a:t>
            </a:r>
            <a:r>
              <a:rPr lang="en-US" baseline="-25000"/>
              <a:t>tp</a:t>
            </a:r>
            <a:r>
              <a:rPr lang="en-US"/>
              <a:t> = 0.6117 kPa</a:t>
            </a:r>
          </a:p>
        </p:txBody>
      </p:sp>
      <p:pic>
        <p:nvPicPr>
          <p:cNvPr id="15366" name="Picture 9"/>
          <p:cNvPicPr>
            <a:picLocks noChangeAspect="1" noChangeArrowheads="1"/>
          </p:cNvPicPr>
          <p:nvPr/>
        </p:nvPicPr>
        <p:blipFill>
          <a:blip r:embed="rId2"/>
          <a:srcRect/>
          <a:stretch>
            <a:fillRect/>
          </a:stretch>
        </p:blipFill>
        <p:spPr bwMode="auto">
          <a:xfrm>
            <a:off x="152400" y="1600200"/>
            <a:ext cx="4132263" cy="3581400"/>
          </a:xfrm>
          <a:prstGeom prst="rect">
            <a:avLst/>
          </a:prstGeom>
          <a:noFill/>
          <a:ln w="9525">
            <a:noFill/>
            <a:miter lim="800000"/>
            <a:headEnd/>
            <a:tailEnd/>
          </a:ln>
        </p:spPr>
      </p:pic>
      <p:pic>
        <p:nvPicPr>
          <p:cNvPr id="15367" name="Picture 10"/>
          <p:cNvPicPr>
            <a:picLocks noChangeAspect="1" noChangeArrowheads="1"/>
          </p:cNvPicPr>
          <p:nvPr/>
        </p:nvPicPr>
        <p:blipFill>
          <a:blip r:embed="rId3"/>
          <a:srcRect/>
          <a:stretch>
            <a:fillRect/>
          </a:stretch>
        </p:blipFill>
        <p:spPr bwMode="auto">
          <a:xfrm>
            <a:off x="4581525" y="3286125"/>
            <a:ext cx="4410075" cy="3419475"/>
          </a:xfrm>
          <a:prstGeom prst="rect">
            <a:avLst/>
          </a:prstGeom>
          <a:noFill/>
          <a:ln w="9525">
            <a:noFill/>
            <a:miter lim="800000"/>
            <a:headEnd/>
            <a:tailEnd/>
          </a:ln>
        </p:spPr>
      </p:pic>
      <p:pic>
        <p:nvPicPr>
          <p:cNvPr id="15368" name="Picture 12"/>
          <p:cNvPicPr>
            <a:picLocks noChangeAspect="1" noChangeArrowheads="1"/>
          </p:cNvPicPr>
          <p:nvPr/>
        </p:nvPicPr>
        <p:blipFill>
          <a:blip r:embed="rId4"/>
          <a:srcRect/>
          <a:stretch>
            <a:fillRect/>
          </a:stretch>
        </p:blipFill>
        <p:spPr bwMode="auto">
          <a:xfrm>
            <a:off x="7058025" y="304800"/>
            <a:ext cx="1933575" cy="2809875"/>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B6D0A003-0C32-4D96-8F23-C58B17E8A31E}" type="slidenum">
              <a:rPr lang="en-US" smtClean="0"/>
              <a:pPr>
                <a:defRPr/>
              </a:pPr>
              <a:t>19</a:t>
            </a:fld>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52400"/>
            <a:ext cx="5829300" cy="628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6464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3 Slayt Numarası Yer Tutucusu"/>
          <p:cNvSpPr>
            <a:spLocks noGrp="1"/>
          </p:cNvSpPr>
          <p:nvPr>
            <p:ph type="sldNum" sz="quarter" idx="12"/>
          </p:nvPr>
        </p:nvSpPr>
        <p:spPr>
          <a:noFill/>
        </p:spPr>
        <p:txBody>
          <a:bodyPr/>
          <a:lstStyle/>
          <a:p>
            <a:fld id="{C35665FB-5298-4694-AE6B-FECABECB3082}" type="slidenum">
              <a:rPr lang="en-US" smtClean="0"/>
              <a:pPr/>
              <a:t>2</a:t>
            </a:fld>
            <a:endParaRPr lang="en-US"/>
          </a:p>
        </p:txBody>
      </p:sp>
      <p:sp>
        <p:nvSpPr>
          <p:cNvPr id="3075" name="Rectangle 4"/>
          <p:cNvSpPr>
            <a:spLocks noChangeArrowheads="1"/>
          </p:cNvSpPr>
          <p:nvPr/>
        </p:nvSpPr>
        <p:spPr bwMode="auto">
          <a:xfrm>
            <a:off x="792163" y="228600"/>
            <a:ext cx="2255837" cy="584200"/>
          </a:xfrm>
          <a:prstGeom prst="rect">
            <a:avLst/>
          </a:prstGeom>
          <a:noFill/>
          <a:ln w="9525">
            <a:noFill/>
            <a:miter lim="800000"/>
            <a:headEnd/>
            <a:tailEnd/>
          </a:ln>
        </p:spPr>
        <p:txBody>
          <a:bodyPr wrap="none">
            <a:spAutoFit/>
          </a:bodyPr>
          <a:lstStyle/>
          <a:p>
            <a:r>
              <a:rPr lang="en-US" sz="3200" b="1">
                <a:solidFill>
                  <a:srgbClr val="C00000"/>
                </a:solidFill>
              </a:rPr>
              <a:t>Objectives</a:t>
            </a:r>
          </a:p>
        </p:txBody>
      </p:sp>
      <p:sp>
        <p:nvSpPr>
          <p:cNvPr id="3076" name="Rectangle 5"/>
          <p:cNvSpPr>
            <a:spLocks noChangeArrowheads="1"/>
          </p:cNvSpPr>
          <p:nvPr/>
        </p:nvSpPr>
        <p:spPr bwMode="auto">
          <a:xfrm>
            <a:off x="457200" y="892175"/>
            <a:ext cx="8077200" cy="5380038"/>
          </a:xfrm>
          <a:prstGeom prst="rect">
            <a:avLst/>
          </a:prstGeom>
          <a:noFill/>
          <a:ln w="9525">
            <a:noFill/>
            <a:miter lim="800000"/>
            <a:headEnd/>
            <a:tailEnd/>
          </a:ln>
        </p:spPr>
        <p:txBody>
          <a:bodyPr>
            <a:spAutoFit/>
          </a:bodyPr>
          <a:lstStyle/>
          <a:p>
            <a:pPr marL="342900" indent="-342900">
              <a:spcBef>
                <a:spcPct val="20000"/>
              </a:spcBef>
              <a:spcAft>
                <a:spcPct val="20000"/>
              </a:spcAft>
              <a:buClr>
                <a:srgbClr val="FF0000"/>
              </a:buClr>
              <a:buFontTx/>
              <a:buChar char="•"/>
            </a:pPr>
            <a:r>
              <a:rPr lang="en-US" sz="2200"/>
              <a:t>Introduce the concept of a pure substance.</a:t>
            </a:r>
          </a:p>
          <a:p>
            <a:pPr marL="342900" indent="-342900">
              <a:spcBef>
                <a:spcPct val="20000"/>
              </a:spcBef>
              <a:spcAft>
                <a:spcPct val="20000"/>
              </a:spcAft>
              <a:buClr>
                <a:srgbClr val="FF0000"/>
              </a:buClr>
              <a:buFontTx/>
              <a:buChar char="•"/>
            </a:pPr>
            <a:r>
              <a:rPr lang="en-US" sz="2200">
                <a:solidFill>
                  <a:srgbClr val="CC00CC"/>
                </a:solidFill>
              </a:rPr>
              <a:t>Discuss the physics of phase-change processes.</a:t>
            </a:r>
          </a:p>
          <a:p>
            <a:pPr marL="342900" indent="-342900">
              <a:spcBef>
                <a:spcPct val="20000"/>
              </a:spcBef>
              <a:spcAft>
                <a:spcPct val="20000"/>
              </a:spcAft>
              <a:buClr>
                <a:srgbClr val="FF0000"/>
              </a:buClr>
              <a:buFontTx/>
              <a:buChar char="•"/>
            </a:pPr>
            <a:r>
              <a:rPr lang="en-US" sz="2200"/>
              <a:t>Illustrate the </a:t>
            </a:r>
            <a:r>
              <a:rPr lang="en-US" sz="2200" i="1"/>
              <a:t>P</a:t>
            </a:r>
            <a:r>
              <a:rPr lang="en-US" sz="2200"/>
              <a:t>-</a:t>
            </a:r>
            <a:r>
              <a:rPr lang="en-US" sz="2200" i="1"/>
              <a:t>v</a:t>
            </a:r>
            <a:r>
              <a:rPr lang="en-US" sz="2200"/>
              <a:t>, </a:t>
            </a:r>
            <a:r>
              <a:rPr lang="en-US" sz="2200" i="1"/>
              <a:t>T</a:t>
            </a:r>
            <a:r>
              <a:rPr lang="en-US" sz="2200"/>
              <a:t>-</a:t>
            </a:r>
            <a:r>
              <a:rPr lang="en-US" sz="2200" i="1"/>
              <a:t>v</a:t>
            </a:r>
            <a:r>
              <a:rPr lang="en-US" sz="2200"/>
              <a:t>, and </a:t>
            </a:r>
            <a:r>
              <a:rPr lang="en-US" sz="2200" i="1"/>
              <a:t>P</a:t>
            </a:r>
            <a:r>
              <a:rPr lang="en-US" sz="2200"/>
              <a:t>-</a:t>
            </a:r>
            <a:r>
              <a:rPr lang="en-US" sz="2200" i="1"/>
              <a:t>T </a:t>
            </a:r>
            <a:r>
              <a:rPr lang="en-US" sz="2200"/>
              <a:t>property diagrams and </a:t>
            </a:r>
            <a:r>
              <a:rPr lang="en-US" sz="2200" i="1"/>
              <a:t>P</a:t>
            </a:r>
            <a:r>
              <a:rPr lang="en-US" sz="2200"/>
              <a:t>-</a:t>
            </a:r>
            <a:r>
              <a:rPr lang="en-US" sz="2200" i="1"/>
              <a:t>v</a:t>
            </a:r>
            <a:r>
              <a:rPr lang="en-US" sz="2200"/>
              <a:t>-</a:t>
            </a:r>
            <a:r>
              <a:rPr lang="en-US" sz="2200" i="1"/>
              <a:t>T </a:t>
            </a:r>
            <a:r>
              <a:rPr lang="en-US" sz="2200"/>
              <a:t>surfaces of pure substances.</a:t>
            </a:r>
          </a:p>
          <a:p>
            <a:pPr marL="342900" indent="-342900">
              <a:spcBef>
                <a:spcPct val="20000"/>
              </a:spcBef>
              <a:spcAft>
                <a:spcPct val="20000"/>
              </a:spcAft>
              <a:buClr>
                <a:srgbClr val="FF0000"/>
              </a:buClr>
              <a:buFontTx/>
              <a:buChar char="•"/>
            </a:pPr>
            <a:r>
              <a:rPr lang="en-US" sz="2200">
                <a:solidFill>
                  <a:srgbClr val="CC00CC"/>
                </a:solidFill>
              </a:rPr>
              <a:t>Demonstrate the procedures for determining thermodynamic properties of pure substances from tables of property data.</a:t>
            </a:r>
          </a:p>
          <a:p>
            <a:pPr marL="342900" indent="-342900">
              <a:spcBef>
                <a:spcPct val="20000"/>
              </a:spcBef>
              <a:spcAft>
                <a:spcPct val="20000"/>
              </a:spcAft>
              <a:buClr>
                <a:srgbClr val="FF0000"/>
              </a:buClr>
              <a:buFontTx/>
              <a:buChar char="•"/>
            </a:pPr>
            <a:r>
              <a:rPr lang="en-US" sz="2200"/>
              <a:t>Describe the hypothetical substance “ideal gas” and the ideal-gas equation of state.</a:t>
            </a:r>
          </a:p>
          <a:p>
            <a:pPr marL="342900" indent="-342900">
              <a:spcBef>
                <a:spcPct val="20000"/>
              </a:spcBef>
              <a:spcAft>
                <a:spcPct val="20000"/>
              </a:spcAft>
              <a:buClr>
                <a:srgbClr val="FF0000"/>
              </a:buClr>
              <a:buFontTx/>
              <a:buChar char="•"/>
            </a:pPr>
            <a:r>
              <a:rPr lang="en-US" sz="2200">
                <a:solidFill>
                  <a:srgbClr val="CC00CC"/>
                </a:solidFill>
              </a:rPr>
              <a:t>Apply the ideal-gas equation of state in the solution of typical problems.</a:t>
            </a:r>
          </a:p>
          <a:p>
            <a:pPr marL="342900" indent="-342900">
              <a:spcBef>
                <a:spcPct val="20000"/>
              </a:spcBef>
              <a:spcAft>
                <a:spcPct val="20000"/>
              </a:spcAft>
              <a:buClr>
                <a:srgbClr val="FF0000"/>
              </a:buClr>
              <a:buFontTx/>
              <a:buChar char="•"/>
            </a:pPr>
            <a:r>
              <a:rPr lang="en-US" sz="2200"/>
              <a:t>Introduce the compressibility factor, which accounts for the deviation of real gases from ideal-gas behavior.</a:t>
            </a:r>
          </a:p>
          <a:p>
            <a:pPr marL="342900" indent="-342900">
              <a:spcBef>
                <a:spcPct val="20000"/>
              </a:spcBef>
              <a:spcAft>
                <a:spcPct val="20000"/>
              </a:spcAft>
              <a:buClr>
                <a:srgbClr val="FF0000"/>
              </a:buClr>
              <a:buFontTx/>
              <a:buChar char="•"/>
            </a:pPr>
            <a:r>
              <a:rPr lang="en-US" sz="2200">
                <a:solidFill>
                  <a:srgbClr val="CC00CC"/>
                </a:solidFill>
              </a:rPr>
              <a:t>Present some of the best-known equations of state.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5 Slayt Numarası Yer Tutucusu"/>
          <p:cNvSpPr>
            <a:spLocks noGrp="1"/>
          </p:cNvSpPr>
          <p:nvPr>
            <p:ph type="sldNum" sz="quarter" idx="12"/>
          </p:nvPr>
        </p:nvSpPr>
        <p:spPr>
          <a:noFill/>
        </p:spPr>
        <p:txBody>
          <a:bodyPr/>
          <a:lstStyle/>
          <a:p>
            <a:fld id="{4A7C806B-F014-46A1-A8D3-C698DD1692D6}" type="slidenum">
              <a:rPr lang="en-US" smtClean="0"/>
              <a:pPr/>
              <a:t>20</a:t>
            </a:fld>
            <a:endParaRPr lang="en-US"/>
          </a:p>
        </p:txBody>
      </p:sp>
      <p:sp>
        <p:nvSpPr>
          <p:cNvPr id="16387" name="Rectangle 10"/>
          <p:cNvSpPr>
            <a:spLocks noChangeArrowheads="1"/>
          </p:cNvSpPr>
          <p:nvPr/>
        </p:nvSpPr>
        <p:spPr bwMode="auto">
          <a:xfrm>
            <a:off x="76200" y="517525"/>
            <a:ext cx="2590800" cy="1311275"/>
          </a:xfrm>
          <a:prstGeom prst="rect">
            <a:avLst/>
          </a:prstGeom>
          <a:noFill/>
          <a:ln w="9525">
            <a:noFill/>
            <a:miter lim="800000"/>
            <a:headEnd/>
            <a:tailEnd/>
          </a:ln>
        </p:spPr>
        <p:txBody>
          <a:bodyPr>
            <a:spAutoFit/>
          </a:bodyPr>
          <a:lstStyle/>
          <a:p>
            <a:r>
              <a:rPr lang="en-US" sz="2000" b="1">
                <a:solidFill>
                  <a:srgbClr val="CC00CC"/>
                </a:solidFill>
              </a:rPr>
              <a:t>Sublimation</a:t>
            </a:r>
            <a:r>
              <a:rPr lang="en-US" sz="2000"/>
              <a:t>: Passing from the solid phase directly into the vapor phase.</a:t>
            </a:r>
          </a:p>
        </p:txBody>
      </p:sp>
      <p:sp>
        <p:nvSpPr>
          <p:cNvPr id="16388" name="Rectangle 13"/>
          <p:cNvSpPr>
            <a:spLocks noChangeArrowheads="1"/>
          </p:cNvSpPr>
          <p:nvPr/>
        </p:nvSpPr>
        <p:spPr bwMode="auto">
          <a:xfrm>
            <a:off x="152400" y="4706938"/>
            <a:ext cx="2514600" cy="1739900"/>
          </a:xfrm>
          <a:prstGeom prst="rect">
            <a:avLst/>
          </a:prstGeom>
          <a:noFill/>
          <a:ln w="9525">
            <a:noFill/>
            <a:miter lim="800000"/>
            <a:headEnd/>
            <a:tailEnd/>
          </a:ln>
        </p:spPr>
        <p:txBody>
          <a:bodyPr>
            <a:spAutoFit/>
          </a:bodyPr>
          <a:lstStyle/>
          <a:p>
            <a:r>
              <a:rPr lang="en-US">
                <a:solidFill>
                  <a:srgbClr val="3333FF"/>
                </a:solidFill>
              </a:rPr>
              <a:t>At low pressures (below the triple-point value), solids evaporate without melting first (</a:t>
            </a:r>
            <a:r>
              <a:rPr lang="en-US" i="1">
                <a:solidFill>
                  <a:srgbClr val="3333FF"/>
                </a:solidFill>
              </a:rPr>
              <a:t>sublimation</a:t>
            </a:r>
            <a:r>
              <a:rPr lang="en-US">
                <a:solidFill>
                  <a:srgbClr val="3333FF"/>
                </a:solidFill>
              </a:rPr>
              <a:t>).</a:t>
            </a:r>
          </a:p>
        </p:txBody>
      </p:sp>
      <p:sp>
        <p:nvSpPr>
          <p:cNvPr id="16389" name="Rectangle 15"/>
          <p:cNvSpPr>
            <a:spLocks noChangeArrowheads="1"/>
          </p:cNvSpPr>
          <p:nvPr/>
        </p:nvSpPr>
        <p:spPr bwMode="auto">
          <a:xfrm>
            <a:off x="3200400" y="6172200"/>
            <a:ext cx="3863975" cy="396875"/>
          </a:xfrm>
          <a:prstGeom prst="rect">
            <a:avLst/>
          </a:prstGeom>
          <a:noFill/>
          <a:ln w="9525">
            <a:noFill/>
            <a:miter lim="800000"/>
            <a:headEnd/>
            <a:tailEnd/>
          </a:ln>
        </p:spPr>
        <p:txBody>
          <a:bodyPr wrap="none">
            <a:spAutoFit/>
          </a:bodyPr>
          <a:lstStyle/>
          <a:p>
            <a:r>
              <a:rPr lang="en-US" sz="2000" i="1">
                <a:solidFill>
                  <a:srgbClr val="3333FF"/>
                </a:solidFill>
              </a:rPr>
              <a:t>P-T </a:t>
            </a:r>
            <a:r>
              <a:rPr lang="en-US" sz="2000">
                <a:solidFill>
                  <a:srgbClr val="3333FF"/>
                </a:solidFill>
              </a:rPr>
              <a:t>diagram of pure substances.</a:t>
            </a:r>
          </a:p>
        </p:txBody>
      </p:sp>
      <p:sp>
        <p:nvSpPr>
          <p:cNvPr id="16390" name="Text Box 16"/>
          <p:cNvSpPr txBox="1">
            <a:spLocks noChangeArrowheads="1"/>
          </p:cNvSpPr>
          <p:nvPr/>
        </p:nvSpPr>
        <p:spPr bwMode="auto">
          <a:xfrm>
            <a:off x="5638800" y="228600"/>
            <a:ext cx="2590800" cy="457200"/>
          </a:xfrm>
          <a:prstGeom prst="rect">
            <a:avLst/>
          </a:prstGeom>
          <a:noFill/>
          <a:ln w="9525">
            <a:noFill/>
            <a:miter lim="800000"/>
            <a:headEnd/>
            <a:tailEnd/>
          </a:ln>
        </p:spPr>
        <p:txBody>
          <a:bodyPr>
            <a:spAutoFit/>
          </a:bodyPr>
          <a:lstStyle/>
          <a:p>
            <a:pPr>
              <a:spcBef>
                <a:spcPct val="50000"/>
              </a:spcBef>
            </a:pPr>
            <a:r>
              <a:rPr lang="en-US" sz="2400" b="1">
                <a:solidFill>
                  <a:srgbClr val="CC00CC"/>
                </a:solidFill>
              </a:rPr>
              <a:t>Phase Diagram</a:t>
            </a:r>
          </a:p>
        </p:txBody>
      </p:sp>
      <p:pic>
        <p:nvPicPr>
          <p:cNvPr id="16391" name="Picture 9"/>
          <p:cNvPicPr>
            <a:picLocks noChangeAspect="1" noChangeArrowheads="1"/>
          </p:cNvPicPr>
          <p:nvPr/>
        </p:nvPicPr>
        <p:blipFill>
          <a:blip r:embed="rId2"/>
          <a:srcRect/>
          <a:stretch>
            <a:fillRect/>
          </a:stretch>
        </p:blipFill>
        <p:spPr bwMode="auto">
          <a:xfrm>
            <a:off x="228600" y="2157413"/>
            <a:ext cx="2057400" cy="2543175"/>
          </a:xfrm>
          <a:prstGeom prst="rect">
            <a:avLst/>
          </a:prstGeom>
          <a:noFill/>
          <a:ln w="9525">
            <a:noFill/>
            <a:miter lim="800000"/>
            <a:headEnd/>
            <a:tailEnd/>
          </a:ln>
        </p:spPr>
      </p:pic>
      <p:pic>
        <p:nvPicPr>
          <p:cNvPr id="16392" name="Picture 11"/>
          <p:cNvPicPr>
            <a:picLocks noChangeAspect="1" noChangeArrowheads="1"/>
          </p:cNvPicPr>
          <p:nvPr/>
        </p:nvPicPr>
        <p:blipFill>
          <a:blip r:embed="rId3"/>
          <a:srcRect/>
          <a:stretch>
            <a:fillRect/>
          </a:stretch>
        </p:blipFill>
        <p:spPr bwMode="auto">
          <a:xfrm>
            <a:off x="2514600" y="838200"/>
            <a:ext cx="6496050" cy="5334000"/>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5 Slayt Numarası Yer Tutucusu"/>
          <p:cNvSpPr>
            <a:spLocks noGrp="1"/>
          </p:cNvSpPr>
          <p:nvPr>
            <p:ph type="sldNum" sz="quarter" idx="12"/>
          </p:nvPr>
        </p:nvSpPr>
        <p:spPr>
          <a:noFill/>
        </p:spPr>
        <p:txBody>
          <a:bodyPr/>
          <a:lstStyle/>
          <a:p>
            <a:fld id="{1C5157D9-2B9F-46ED-B5FE-DA71B3A132E0}" type="slidenum">
              <a:rPr lang="en-US" smtClean="0"/>
              <a:pPr/>
              <a:t>21</a:t>
            </a:fld>
            <a:endParaRPr lang="en-US"/>
          </a:p>
        </p:txBody>
      </p:sp>
      <p:sp>
        <p:nvSpPr>
          <p:cNvPr id="17411" name="Rectangle 8"/>
          <p:cNvSpPr>
            <a:spLocks noChangeArrowheads="1"/>
          </p:cNvSpPr>
          <p:nvPr/>
        </p:nvSpPr>
        <p:spPr bwMode="auto">
          <a:xfrm>
            <a:off x="457200" y="228600"/>
            <a:ext cx="8153400" cy="915988"/>
          </a:xfrm>
          <a:prstGeom prst="rect">
            <a:avLst/>
          </a:prstGeom>
          <a:noFill/>
          <a:ln w="9525">
            <a:noFill/>
            <a:miter lim="800000"/>
            <a:headEnd/>
            <a:tailEnd/>
          </a:ln>
        </p:spPr>
        <p:txBody>
          <a:bodyPr>
            <a:spAutoFit/>
          </a:bodyPr>
          <a:lstStyle/>
          <a:p>
            <a:r>
              <a:rPr lang="en-US"/>
              <a:t>The </a:t>
            </a:r>
            <a:r>
              <a:rPr lang="en-US" i="1"/>
              <a:t>P</a:t>
            </a:r>
            <a:r>
              <a:rPr lang="en-US"/>
              <a:t>-</a:t>
            </a:r>
            <a:r>
              <a:rPr lang="en-US" i="1"/>
              <a:t>v</a:t>
            </a:r>
            <a:r>
              <a:rPr lang="en-US"/>
              <a:t>-</a:t>
            </a:r>
            <a:r>
              <a:rPr lang="en-US" i="1"/>
              <a:t>T </a:t>
            </a:r>
            <a:r>
              <a:rPr lang="en-US"/>
              <a:t>surfaces present a great deal of information at once, but in a thermodynamic analysis it is more convenient to work with two-dimensional diagrams, such as the </a:t>
            </a:r>
            <a:r>
              <a:rPr lang="en-US" i="1"/>
              <a:t>P</a:t>
            </a:r>
            <a:r>
              <a:rPr lang="en-US"/>
              <a:t>-</a:t>
            </a:r>
            <a:r>
              <a:rPr lang="en-US" i="1"/>
              <a:t>v </a:t>
            </a:r>
            <a:r>
              <a:rPr lang="en-US"/>
              <a:t>and </a:t>
            </a:r>
            <a:r>
              <a:rPr lang="en-US" i="1"/>
              <a:t>T</a:t>
            </a:r>
            <a:r>
              <a:rPr lang="en-US"/>
              <a:t>-</a:t>
            </a:r>
            <a:r>
              <a:rPr lang="en-US" i="1"/>
              <a:t>v </a:t>
            </a:r>
            <a:r>
              <a:rPr lang="en-US"/>
              <a:t>diagrams.</a:t>
            </a:r>
          </a:p>
        </p:txBody>
      </p:sp>
      <p:pic>
        <p:nvPicPr>
          <p:cNvPr id="17412" name="Picture 8"/>
          <p:cNvPicPr>
            <a:picLocks noChangeAspect="1" noChangeArrowheads="1"/>
          </p:cNvPicPr>
          <p:nvPr/>
        </p:nvPicPr>
        <p:blipFill>
          <a:blip r:embed="rId2"/>
          <a:srcRect/>
          <a:stretch>
            <a:fillRect/>
          </a:stretch>
        </p:blipFill>
        <p:spPr bwMode="auto">
          <a:xfrm>
            <a:off x="4714875" y="1276350"/>
            <a:ext cx="3895725" cy="5200650"/>
          </a:xfrm>
          <a:prstGeom prst="rect">
            <a:avLst/>
          </a:prstGeom>
          <a:noFill/>
          <a:ln w="9525">
            <a:noFill/>
            <a:miter lim="800000"/>
            <a:headEnd/>
            <a:tailEnd/>
          </a:ln>
        </p:spPr>
      </p:pic>
      <p:pic>
        <p:nvPicPr>
          <p:cNvPr id="17413" name="Picture 9"/>
          <p:cNvPicPr>
            <a:picLocks noChangeAspect="1" noChangeArrowheads="1"/>
          </p:cNvPicPr>
          <p:nvPr/>
        </p:nvPicPr>
        <p:blipFill>
          <a:blip r:embed="rId3"/>
          <a:srcRect/>
          <a:stretch>
            <a:fillRect/>
          </a:stretch>
        </p:blipFill>
        <p:spPr bwMode="auto">
          <a:xfrm>
            <a:off x="523875" y="1276350"/>
            <a:ext cx="3895725" cy="5200650"/>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5 Slayt Numarası Yer Tutucusu"/>
          <p:cNvSpPr>
            <a:spLocks noGrp="1"/>
          </p:cNvSpPr>
          <p:nvPr>
            <p:ph type="sldNum" sz="quarter" idx="12"/>
          </p:nvPr>
        </p:nvSpPr>
        <p:spPr>
          <a:noFill/>
        </p:spPr>
        <p:txBody>
          <a:bodyPr/>
          <a:lstStyle/>
          <a:p>
            <a:fld id="{119C3620-1C50-480B-962F-941E3B967797}" type="slidenum">
              <a:rPr lang="en-US" smtClean="0"/>
              <a:pPr/>
              <a:t>22</a:t>
            </a:fld>
            <a:endParaRPr lang="en-US"/>
          </a:p>
        </p:txBody>
      </p:sp>
      <p:sp>
        <p:nvSpPr>
          <p:cNvPr id="18435" name="Rectangle 2"/>
          <p:cNvSpPr>
            <a:spLocks noGrp="1" noChangeArrowheads="1"/>
          </p:cNvSpPr>
          <p:nvPr>
            <p:ph type="title"/>
          </p:nvPr>
        </p:nvSpPr>
        <p:spPr>
          <a:xfrm>
            <a:off x="533400" y="122238"/>
            <a:ext cx="4343400" cy="639762"/>
          </a:xfrm>
          <a:solidFill>
            <a:srgbClr val="92D050"/>
          </a:solidFill>
        </p:spPr>
        <p:txBody>
          <a:bodyPr/>
          <a:lstStyle/>
          <a:p>
            <a:pPr eaLnBrk="1" hangingPunct="1"/>
            <a:r>
              <a:rPr lang="en-US">
                <a:solidFill>
                  <a:srgbClr val="C00000"/>
                </a:solidFill>
              </a:rPr>
              <a:t>PROPERTY TABLES</a:t>
            </a:r>
            <a:endParaRPr lang="en-US" b="0">
              <a:solidFill>
                <a:srgbClr val="C00000"/>
              </a:solidFill>
            </a:endParaRPr>
          </a:p>
        </p:txBody>
      </p:sp>
      <p:sp>
        <p:nvSpPr>
          <p:cNvPr id="18436" name="Rectangle 3"/>
          <p:cNvSpPr>
            <a:spLocks noGrp="1" noChangeArrowheads="1"/>
          </p:cNvSpPr>
          <p:nvPr>
            <p:ph type="body" idx="1"/>
          </p:nvPr>
        </p:nvSpPr>
        <p:spPr>
          <a:xfrm>
            <a:off x="152400" y="838200"/>
            <a:ext cx="8686800" cy="2209800"/>
          </a:xfrm>
        </p:spPr>
        <p:txBody>
          <a:bodyPr/>
          <a:lstStyle/>
          <a:p>
            <a:pPr eaLnBrk="1" hangingPunct="1">
              <a:spcBef>
                <a:spcPct val="10000"/>
              </a:spcBef>
              <a:spcAft>
                <a:spcPct val="10000"/>
              </a:spcAft>
            </a:pPr>
            <a:r>
              <a:rPr lang="en-US" sz="1800"/>
              <a:t>For most substances, the relationships among thermodynamic properties are too complex to be expressed by simple equations.</a:t>
            </a:r>
          </a:p>
          <a:p>
            <a:pPr eaLnBrk="1" hangingPunct="1">
              <a:spcBef>
                <a:spcPct val="10000"/>
              </a:spcBef>
              <a:spcAft>
                <a:spcPct val="10000"/>
              </a:spcAft>
            </a:pPr>
            <a:r>
              <a:rPr lang="en-US" sz="1800"/>
              <a:t>Therefore, properties are frequently presented in the form of tables.</a:t>
            </a:r>
          </a:p>
          <a:p>
            <a:pPr eaLnBrk="1" hangingPunct="1">
              <a:spcBef>
                <a:spcPct val="10000"/>
              </a:spcBef>
              <a:spcAft>
                <a:spcPct val="10000"/>
              </a:spcAft>
            </a:pPr>
            <a:r>
              <a:rPr lang="en-US" sz="1800"/>
              <a:t>Some thermodynamic properties can be measured easily, but others cannot and are calculated by using the relations between them and measurable properties. </a:t>
            </a:r>
          </a:p>
          <a:p>
            <a:pPr eaLnBrk="1" hangingPunct="1">
              <a:spcBef>
                <a:spcPct val="10000"/>
              </a:spcBef>
              <a:spcAft>
                <a:spcPct val="10000"/>
              </a:spcAft>
            </a:pPr>
            <a:r>
              <a:rPr lang="en-US" sz="1800"/>
              <a:t>The results of these measurements and calculations are presented in tables in a convenient format.</a:t>
            </a:r>
          </a:p>
        </p:txBody>
      </p:sp>
      <p:sp>
        <p:nvSpPr>
          <p:cNvPr id="18437" name="Rectangle 4"/>
          <p:cNvSpPr>
            <a:spLocks noChangeArrowheads="1"/>
          </p:cNvSpPr>
          <p:nvPr/>
        </p:nvSpPr>
        <p:spPr bwMode="auto">
          <a:xfrm>
            <a:off x="228600" y="3032125"/>
            <a:ext cx="4432300" cy="396875"/>
          </a:xfrm>
          <a:prstGeom prst="rect">
            <a:avLst/>
          </a:prstGeom>
          <a:noFill/>
          <a:ln w="9525">
            <a:noFill/>
            <a:miter lim="800000"/>
            <a:headEnd/>
            <a:tailEnd/>
          </a:ln>
        </p:spPr>
        <p:txBody>
          <a:bodyPr wrap="none">
            <a:spAutoFit/>
          </a:bodyPr>
          <a:lstStyle/>
          <a:p>
            <a:r>
              <a:rPr lang="en-US" sz="2000" b="1">
                <a:solidFill>
                  <a:srgbClr val="FF3300"/>
                </a:solidFill>
              </a:rPr>
              <a:t>Enthalpy—A Combination Property</a:t>
            </a:r>
          </a:p>
        </p:txBody>
      </p:sp>
      <p:sp>
        <p:nvSpPr>
          <p:cNvPr id="18438" name="Rectangle 6"/>
          <p:cNvSpPr>
            <a:spLocks noChangeArrowheads="1"/>
          </p:cNvSpPr>
          <p:nvPr/>
        </p:nvSpPr>
        <p:spPr bwMode="auto">
          <a:xfrm>
            <a:off x="3886200" y="4492625"/>
            <a:ext cx="1676400" cy="2289175"/>
          </a:xfrm>
          <a:prstGeom prst="rect">
            <a:avLst/>
          </a:prstGeom>
          <a:noFill/>
          <a:ln w="9525">
            <a:noFill/>
            <a:miter lim="800000"/>
            <a:headEnd/>
            <a:tailEnd/>
          </a:ln>
        </p:spPr>
        <p:txBody>
          <a:bodyPr>
            <a:spAutoFit/>
          </a:bodyPr>
          <a:lstStyle/>
          <a:p>
            <a:r>
              <a:rPr lang="en-US">
                <a:solidFill>
                  <a:srgbClr val="3333FF"/>
                </a:solidFill>
              </a:rPr>
              <a:t>The combination    </a:t>
            </a:r>
            <a:r>
              <a:rPr lang="en-US" i="1">
                <a:solidFill>
                  <a:srgbClr val="3333FF"/>
                </a:solidFill>
              </a:rPr>
              <a:t>u +</a:t>
            </a:r>
            <a:r>
              <a:rPr lang="en-US">
                <a:solidFill>
                  <a:srgbClr val="3333FF"/>
                </a:solidFill>
              </a:rPr>
              <a:t> </a:t>
            </a:r>
            <a:r>
              <a:rPr lang="en-US" i="1">
                <a:solidFill>
                  <a:srgbClr val="3333FF"/>
                </a:solidFill>
              </a:rPr>
              <a:t>Pv </a:t>
            </a:r>
            <a:r>
              <a:rPr lang="en-US">
                <a:solidFill>
                  <a:srgbClr val="3333FF"/>
                </a:solidFill>
              </a:rPr>
              <a:t>is frequently encountered in the analysis of control volumes.</a:t>
            </a:r>
          </a:p>
        </p:txBody>
      </p:sp>
      <p:pic>
        <p:nvPicPr>
          <p:cNvPr id="18439" name="Picture 9"/>
          <p:cNvPicPr>
            <a:picLocks noChangeAspect="1" noChangeArrowheads="1"/>
          </p:cNvPicPr>
          <p:nvPr/>
        </p:nvPicPr>
        <p:blipFill>
          <a:blip r:embed="rId2"/>
          <a:srcRect/>
          <a:stretch>
            <a:fillRect/>
          </a:stretch>
        </p:blipFill>
        <p:spPr bwMode="auto">
          <a:xfrm>
            <a:off x="381000" y="3962400"/>
            <a:ext cx="2832100" cy="357188"/>
          </a:xfrm>
          <a:prstGeom prst="rect">
            <a:avLst/>
          </a:prstGeom>
          <a:noFill/>
          <a:ln w="9525">
            <a:noFill/>
            <a:miter lim="800000"/>
            <a:headEnd/>
            <a:tailEnd/>
          </a:ln>
        </p:spPr>
      </p:pic>
      <p:pic>
        <p:nvPicPr>
          <p:cNvPr id="18440" name="Picture 10"/>
          <p:cNvPicPr>
            <a:picLocks noChangeAspect="1" noChangeArrowheads="1"/>
          </p:cNvPicPr>
          <p:nvPr/>
        </p:nvPicPr>
        <p:blipFill>
          <a:blip r:embed="rId3"/>
          <a:srcRect/>
          <a:stretch>
            <a:fillRect/>
          </a:stretch>
        </p:blipFill>
        <p:spPr bwMode="auto">
          <a:xfrm>
            <a:off x="381000" y="3505200"/>
            <a:ext cx="3103563" cy="352425"/>
          </a:xfrm>
          <a:prstGeom prst="rect">
            <a:avLst/>
          </a:prstGeom>
          <a:noFill/>
          <a:ln w="9525">
            <a:noFill/>
            <a:miter lim="800000"/>
            <a:headEnd/>
            <a:tailEnd/>
          </a:ln>
        </p:spPr>
      </p:pic>
      <p:sp>
        <p:nvSpPr>
          <p:cNvPr id="18441" name="Rectangle 12"/>
          <p:cNvSpPr>
            <a:spLocks noChangeArrowheads="1"/>
          </p:cNvSpPr>
          <p:nvPr/>
        </p:nvSpPr>
        <p:spPr bwMode="auto">
          <a:xfrm>
            <a:off x="5715000" y="6172200"/>
            <a:ext cx="3048000" cy="641350"/>
          </a:xfrm>
          <a:prstGeom prst="rect">
            <a:avLst/>
          </a:prstGeom>
          <a:noFill/>
          <a:ln w="9525">
            <a:noFill/>
            <a:miter lim="800000"/>
            <a:headEnd/>
            <a:tailEnd/>
          </a:ln>
        </p:spPr>
        <p:txBody>
          <a:bodyPr>
            <a:spAutoFit/>
          </a:bodyPr>
          <a:lstStyle/>
          <a:p>
            <a:r>
              <a:rPr lang="en-US">
                <a:solidFill>
                  <a:srgbClr val="3333FF"/>
                </a:solidFill>
              </a:rPr>
              <a:t>The product </a:t>
            </a:r>
            <a:r>
              <a:rPr lang="en-US" i="1">
                <a:solidFill>
                  <a:srgbClr val="3333FF"/>
                </a:solidFill>
              </a:rPr>
              <a:t>pressure </a:t>
            </a:r>
            <a:r>
              <a:rPr lang="en-US">
                <a:solidFill>
                  <a:srgbClr val="3333FF"/>
                </a:solidFill>
                <a:sym typeface="Symbol" pitchFamily="18" charset="2"/>
              </a:rPr>
              <a:t></a:t>
            </a:r>
            <a:r>
              <a:rPr lang="en-US">
                <a:solidFill>
                  <a:srgbClr val="3333FF"/>
                </a:solidFill>
              </a:rPr>
              <a:t> </a:t>
            </a:r>
            <a:r>
              <a:rPr lang="en-US" i="1">
                <a:solidFill>
                  <a:srgbClr val="3333FF"/>
                </a:solidFill>
              </a:rPr>
              <a:t>volume </a:t>
            </a:r>
            <a:r>
              <a:rPr lang="en-US">
                <a:solidFill>
                  <a:srgbClr val="3333FF"/>
                </a:solidFill>
              </a:rPr>
              <a:t>has energy units.</a:t>
            </a:r>
          </a:p>
        </p:txBody>
      </p:sp>
      <p:pic>
        <p:nvPicPr>
          <p:cNvPr id="18442" name="Picture 13"/>
          <p:cNvPicPr>
            <a:picLocks noChangeAspect="1" noChangeArrowheads="1"/>
          </p:cNvPicPr>
          <p:nvPr/>
        </p:nvPicPr>
        <p:blipFill>
          <a:blip r:embed="rId4"/>
          <a:srcRect/>
          <a:stretch>
            <a:fillRect/>
          </a:stretch>
        </p:blipFill>
        <p:spPr bwMode="auto">
          <a:xfrm>
            <a:off x="304800" y="4476750"/>
            <a:ext cx="3581400" cy="2305050"/>
          </a:xfrm>
          <a:prstGeom prst="rect">
            <a:avLst/>
          </a:prstGeom>
          <a:noFill/>
          <a:ln w="9525">
            <a:noFill/>
            <a:miter lim="800000"/>
            <a:headEnd/>
            <a:tailEnd/>
          </a:ln>
        </p:spPr>
      </p:pic>
      <p:pic>
        <p:nvPicPr>
          <p:cNvPr id="18443" name="Picture 14"/>
          <p:cNvPicPr>
            <a:picLocks noChangeAspect="1" noChangeArrowheads="1"/>
          </p:cNvPicPr>
          <p:nvPr/>
        </p:nvPicPr>
        <p:blipFill>
          <a:blip r:embed="rId5"/>
          <a:srcRect/>
          <a:stretch>
            <a:fillRect/>
          </a:stretch>
        </p:blipFill>
        <p:spPr bwMode="auto">
          <a:xfrm>
            <a:off x="5791200" y="2835275"/>
            <a:ext cx="3124200" cy="3336925"/>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5 Slayt Numarası Yer Tutucusu"/>
          <p:cNvSpPr>
            <a:spLocks noGrp="1"/>
          </p:cNvSpPr>
          <p:nvPr>
            <p:ph type="sldNum" sz="quarter" idx="12"/>
          </p:nvPr>
        </p:nvSpPr>
        <p:spPr>
          <a:noFill/>
        </p:spPr>
        <p:txBody>
          <a:bodyPr/>
          <a:lstStyle/>
          <a:p>
            <a:fld id="{7199FE05-2F5E-47C5-B3D6-587B3474E13C}" type="slidenum">
              <a:rPr lang="en-US" smtClean="0"/>
              <a:pPr/>
              <a:t>23</a:t>
            </a:fld>
            <a:endParaRPr lang="en-US"/>
          </a:p>
        </p:txBody>
      </p:sp>
      <p:sp>
        <p:nvSpPr>
          <p:cNvPr id="19459" name="Rectangle 2"/>
          <p:cNvSpPr>
            <a:spLocks noGrp="1" noChangeArrowheads="1"/>
          </p:cNvSpPr>
          <p:nvPr>
            <p:ph type="title"/>
          </p:nvPr>
        </p:nvSpPr>
        <p:spPr>
          <a:xfrm>
            <a:off x="228600" y="381000"/>
            <a:ext cx="2819400" cy="990600"/>
          </a:xfrm>
        </p:spPr>
        <p:txBody>
          <a:bodyPr/>
          <a:lstStyle/>
          <a:p>
            <a:pPr eaLnBrk="1" hangingPunct="1"/>
            <a:r>
              <a:rPr lang="en-US" sz="2400"/>
              <a:t>Saturated Liquid and Saturated Vapor States</a:t>
            </a:r>
            <a:endParaRPr lang="en-US" sz="2400" b="0"/>
          </a:p>
        </p:txBody>
      </p:sp>
      <p:sp>
        <p:nvSpPr>
          <p:cNvPr id="19460" name="Rectangle 3"/>
          <p:cNvSpPr>
            <a:spLocks noGrp="1" noChangeArrowheads="1"/>
          </p:cNvSpPr>
          <p:nvPr>
            <p:ph type="body" idx="1"/>
          </p:nvPr>
        </p:nvSpPr>
        <p:spPr>
          <a:xfrm>
            <a:off x="3962400" y="2286000"/>
            <a:ext cx="4724400" cy="1524000"/>
          </a:xfrm>
        </p:spPr>
        <p:txBody>
          <a:bodyPr/>
          <a:lstStyle/>
          <a:p>
            <a:pPr eaLnBrk="1" hangingPunct="1">
              <a:spcBef>
                <a:spcPct val="10000"/>
              </a:spcBef>
              <a:spcAft>
                <a:spcPct val="10000"/>
              </a:spcAft>
            </a:pPr>
            <a:r>
              <a:rPr lang="en-US" b="1">
                <a:solidFill>
                  <a:srgbClr val="CC00CC"/>
                </a:solidFill>
              </a:rPr>
              <a:t>Table A–4</a:t>
            </a:r>
            <a:r>
              <a:rPr lang="en-US"/>
              <a:t>: Saturation properties of water under temperature.</a:t>
            </a:r>
          </a:p>
          <a:p>
            <a:pPr eaLnBrk="1" hangingPunct="1">
              <a:spcBef>
                <a:spcPct val="10000"/>
              </a:spcBef>
              <a:spcAft>
                <a:spcPct val="10000"/>
              </a:spcAft>
            </a:pPr>
            <a:r>
              <a:rPr lang="en-US" b="1">
                <a:solidFill>
                  <a:srgbClr val="CC00CC"/>
                </a:solidFill>
              </a:rPr>
              <a:t>Table A–5</a:t>
            </a:r>
            <a:r>
              <a:rPr lang="en-US"/>
              <a:t>: Saturation properties of water under pressure.</a:t>
            </a:r>
          </a:p>
        </p:txBody>
      </p:sp>
      <p:sp>
        <p:nvSpPr>
          <p:cNvPr id="19461" name="Rectangle 5"/>
          <p:cNvSpPr>
            <a:spLocks noChangeArrowheads="1"/>
          </p:cNvSpPr>
          <p:nvPr/>
        </p:nvSpPr>
        <p:spPr bwMode="auto">
          <a:xfrm>
            <a:off x="228600" y="1752600"/>
            <a:ext cx="3048000" cy="366713"/>
          </a:xfrm>
          <a:prstGeom prst="rect">
            <a:avLst/>
          </a:prstGeom>
          <a:noFill/>
          <a:ln w="9525">
            <a:noFill/>
            <a:miter lim="800000"/>
            <a:headEnd/>
            <a:tailEnd/>
          </a:ln>
        </p:spPr>
        <p:txBody>
          <a:bodyPr>
            <a:spAutoFit/>
          </a:bodyPr>
          <a:lstStyle/>
          <a:p>
            <a:r>
              <a:rPr lang="en-US">
                <a:solidFill>
                  <a:srgbClr val="3333FF"/>
                </a:solidFill>
              </a:rPr>
              <a:t>A partial list of Table A–4.</a:t>
            </a:r>
          </a:p>
        </p:txBody>
      </p:sp>
      <p:sp>
        <p:nvSpPr>
          <p:cNvPr id="19462" name="Rectangle 7"/>
          <p:cNvSpPr>
            <a:spLocks noChangeArrowheads="1"/>
          </p:cNvSpPr>
          <p:nvPr/>
        </p:nvSpPr>
        <p:spPr bwMode="auto">
          <a:xfrm>
            <a:off x="4191000" y="4648200"/>
            <a:ext cx="4648200" cy="1616075"/>
          </a:xfrm>
          <a:prstGeom prst="rect">
            <a:avLst/>
          </a:prstGeom>
          <a:noFill/>
          <a:ln w="9525">
            <a:noFill/>
            <a:miter lim="800000"/>
            <a:headEnd/>
            <a:tailEnd/>
          </a:ln>
        </p:spPr>
        <p:txBody>
          <a:bodyPr>
            <a:spAutoFit/>
          </a:bodyPr>
          <a:lstStyle/>
          <a:p>
            <a:r>
              <a:rPr lang="en-US" sz="2000" b="1">
                <a:solidFill>
                  <a:srgbClr val="CC00CC"/>
                </a:solidFill>
              </a:rPr>
              <a:t>Enthalpy of vaporization</a:t>
            </a:r>
            <a:r>
              <a:rPr lang="en-US" sz="2000">
                <a:solidFill>
                  <a:srgbClr val="CC00CC"/>
                </a:solidFill>
              </a:rPr>
              <a:t>, </a:t>
            </a:r>
            <a:r>
              <a:rPr lang="en-US" sz="2000" i="1">
                <a:solidFill>
                  <a:srgbClr val="CC00CC"/>
                </a:solidFill>
              </a:rPr>
              <a:t>h</a:t>
            </a:r>
            <a:r>
              <a:rPr lang="en-US" sz="2000" i="1" baseline="-25000">
                <a:solidFill>
                  <a:srgbClr val="CC00CC"/>
                </a:solidFill>
              </a:rPr>
              <a:t>fg</a:t>
            </a:r>
            <a:r>
              <a:rPr lang="en-US" sz="2000"/>
              <a:t> </a:t>
            </a:r>
            <a:r>
              <a:rPr lang="en-US" sz="2000" b="1">
                <a:solidFill>
                  <a:srgbClr val="008000"/>
                </a:solidFill>
              </a:rPr>
              <a:t>(Latent heat of vaporization)</a:t>
            </a:r>
            <a:r>
              <a:rPr lang="en-US" sz="2000" b="1"/>
              <a:t>:</a:t>
            </a:r>
            <a:r>
              <a:rPr lang="en-US" sz="2000"/>
              <a:t> The amount of energy needed to vaporize a unit mass of saturated liquid at a given temperature or pressure.</a:t>
            </a:r>
          </a:p>
        </p:txBody>
      </p:sp>
      <p:pic>
        <p:nvPicPr>
          <p:cNvPr id="19463" name="Picture 9"/>
          <p:cNvPicPr>
            <a:picLocks noChangeAspect="1" noChangeArrowheads="1"/>
          </p:cNvPicPr>
          <p:nvPr/>
        </p:nvPicPr>
        <p:blipFill>
          <a:blip r:embed="rId2"/>
          <a:srcRect/>
          <a:stretch>
            <a:fillRect/>
          </a:stretch>
        </p:blipFill>
        <p:spPr bwMode="auto">
          <a:xfrm>
            <a:off x="76200" y="2212975"/>
            <a:ext cx="3733800" cy="4568825"/>
          </a:xfrm>
          <a:prstGeom prst="rect">
            <a:avLst/>
          </a:prstGeom>
          <a:noFill/>
          <a:ln w="9525">
            <a:noFill/>
            <a:miter lim="800000"/>
            <a:headEnd/>
            <a:tailEnd/>
          </a:ln>
        </p:spPr>
      </p:pic>
      <p:pic>
        <p:nvPicPr>
          <p:cNvPr id="19464" name="Picture 10"/>
          <p:cNvPicPr>
            <a:picLocks noChangeAspect="1" noChangeArrowheads="1"/>
          </p:cNvPicPr>
          <p:nvPr/>
        </p:nvPicPr>
        <p:blipFill>
          <a:blip r:embed="rId3"/>
          <a:srcRect/>
          <a:stretch>
            <a:fillRect/>
          </a:stretch>
        </p:blipFill>
        <p:spPr bwMode="auto">
          <a:xfrm>
            <a:off x="3367088" y="304800"/>
            <a:ext cx="5624512" cy="1474788"/>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B6D0A003-0C32-4D96-8F23-C58B17E8A31E}" type="slidenum">
              <a:rPr lang="en-US" smtClean="0"/>
              <a:pPr>
                <a:defRPr/>
              </a:pPr>
              <a:t>24</a:t>
            </a:fld>
            <a:endParaRPr lang="en-US"/>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403" y="304800"/>
            <a:ext cx="8791575" cy="609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14546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B6D0A003-0C32-4D96-8F23-C58B17E8A31E}" type="slidenum">
              <a:rPr lang="en-US" smtClean="0"/>
              <a:pPr>
                <a:defRPr/>
              </a:pPr>
              <a:t>25</a:t>
            </a:fld>
            <a:endParaRPr lang="en-US"/>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 y="1"/>
            <a:ext cx="8858250" cy="670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37648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B6D0A003-0C32-4D96-8F23-C58B17E8A31E}" type="slidenum">
              <a:rPr lang="en-US" smtClean="0"/>
              <a:pPr>
                <a:defRPr/>
              </a:pPr>
              <a:t>26</a:t>
            </a:fld>
            <a:endParaRPr 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38" y="533400"/>
            <a:ext cx="8772525" cy="525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190033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B6D0A003-0C32-4D96-8F23-C58B17E8A31E}" type="slidenum">
              <a:rPr lang="en-US" smtClean="0"/>
              <a:pPr>
                <a:defRPr/>
              </a:pPr>
              <a:t>27</a:t>
            </a:fld>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938" y="381000"/>
            <a:ext cx="8620125" cy="5562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50491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B6D0A003-0C32-4D96-8F23-C58B17E8A31E}" type="slidenum">
              <a:rPr lang="en-US" smtClean="0"/>
              <a:pPr>
                <a:defRPr/>
              </a:pPr>
              <a:t>28</a:t>
            </a:fld>
            <a:endParaRPr lang="en-US"/>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838" y="533400"/>
            <a:ext cx="8696325" cy="6019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056318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5 Slayt Numarası Yer Tutucusu"/>
          <p:cNvSpPr>
            <a:spLocks noGrp="1"/>
          </p:cNvSpPr>
          <p:nvPr>
            <p:ph type="sldNum" sz="quarter" idx="12"/>
          </p:nvPr>
        </p:nvSpPr>
        <p:spPr>
          <a:noFill/>
        </p:spPr>
        <p:txBody>
          <a:bodyPr/>
          <a:lstStyle/>
          <a:p>
            <a:fld id="{6876CD39-3AD9-48D5-9071-BDBEB20BABEB}" type="slidenum">
              <a:rPr lang="en-US" smtClean="0"/>
              <a:pPr/>
              <a:t>29</a:t>
            </a:fld>
            <a:endParaRPr lang="en-US"/>
          </a:p>
        </p:txBody>
      </p:sp>
      <p:sp>
        <p:nvSpPr>
          <p:cNvPr id="21507" name="Rectangle 2"/>
          <p:cNvSpPr>
            <a:spLocks noGrp="1" noChangeArrowheads="1"/>
          </p:cNvSpPr>
          <p:nvPr>
            <p:ph type="title"/>
          </p:nvPr>
        </p:nvSpPr>
        <p:spPr>
          <a:xfrm>
            <a:off x="381000" y="76200"/>
            <a:ext cx="8229600" cy="639763"/>
          </a:xfrm>
        </p:spPr>
        <p:txBody>
          <a:bodyPr/>
          <a:lstStyle/>
          <a:p>
            <a:pPr eaLnBrk="1" hangingPunct="1"/>
            <a:r>
              <a:rPr lang="en-US" sz="2800"/>
              <a:t>Saturated Liquid–Vapor Mixture</a:t>
            </a:r>
          </a:p>
        </p:txBody>
      </p:sp>
      <p:sp>
        <p:nvSpPr>
          <p:cNvPr id="21508" name="Rectangle 9"/>
          <p:cNvSpPr>
            <a:spLocks noChangeArrowheads="1"/>
          </p:cNvSpPr>
          <p:nvPr/>
        </p:nvSpPr>
        <p:spPr bwMode="auto">
          <a:xfrm>
            <a:off x="381000" y="685800"/>
            <a:ext cx="8229600" cy="1244600"/>
          </a:xfrm>
          <a:prstGeom prst="rect">
            <a:avLst/>
          </a:prstGeom>
          <a:noFill/>
          <a:ln w="9525">
            <a:noFill/>
            <a:miter lim="800000"/>
            <a:headEnd/>
            <a:tailEnd/>
          </a:ln>
        </p:spPr>
        <p:txBody>
          <a:bodyPr>
            <a:spAutoFit/>
          </a:bodyPr>
          <a:lstStyle/>
          <a:p>
            <a:pPr>
              <a:spcBef>
                <a:spcPct val="10000"/>
              </a:spcBef>
              <a:spcAft>
                <a:spcPct val="10000"/>
              </a:spcAft>
            </a:pPr>
            <a:r>
              <a:rPr lang="en-US" b="1">
                <a:solidFill>
                  <a:srgbClr val="CC00CC"/>
                </a:solidFill>
              </a:rPr>
              <a:t>Quality, </a:t>
            </a:r>
            <a:r>
              <a:rPr lang="en-US" b="1" i="1">
                <a:solidFill>
                  <a:srgbClr val="CC00CC"/>
                </a:solidFill>
              </a:rPr>
              <a:t>x </a:t>
            </a:r>
            <a:r>
              <a:rPr lang="en-US"/>
              <a:t>: The ratio of the mass of vapor to the total mass of the mixture. </a:t>
            </a:r>
            <a:r>
              <a:rPr lang="en-US" b="1">
                <a:solidFill>
                  <a:srgbClr val="3333FF"/>
                </a:solidFill>
              </a:rPr>
              <a:t>Quality is between 0 and 1 </a:t>
            </a:r>
            <a:r>
              <a:rPr lang="en-US" b="1">
                <a:solidFill>
                  <a:srgbClr val="3333FF"/>
                </a:solidFill>
                <a:sym typeface="Symbol" pitchFamily="18" charset="2"/>
              </a:rPr>
              <a:t>   </a:t>
            </a:r>
            <a:r>
              <a:rPr lang="en-US" b="1">
                <a:solidFill>
                  <a:srgbClr val="3333FF"/>
                </a:solidFill>
              </a:rPr>
              <a:t>     0: sat. liquid, 1: sat. vapor.</a:t>
            </a:r>
          </a:p>
          <a:p>
            <a:pPr>
              <a:spcBef>
                <a:spcPct val="10000"/>
              </a:spcBef>
              <a:spcAft>
                <a:spcPct val="10000"/>
              </a:spcAft>
            </a:pPr>
            <a:r>
              <a:rPr lang="en-US" i="1"/>
              <a:t>The properties of the saturated liquid are the same whether it exists alone or in a mixture with saturated vapor.</a:t>
            </a:r>
            <a:endParaRPr lang="en-US"/>
          </a:p>
        </p:txBody>
      </p:sp>
      <p:sp>
        <p:nvSpPr>
          <p:cNvPr id="21509" name="Rectangle 11"/>
          <p:cNvSpPr>
            <a:spLocks noChangeArrowheads="1"/>
          </p:cNvSpPr>
          <p:nvPr/>
        </p:nvSpPr>
        <p:spPr bwMode="auto">
          <a:xfrm>
            <a:off x="3581400" y="4416425"/>
            <a:ext cx="1600200" cy="2289175"/>
          </a:xfrm>
          <a:prstGeom prst="rect">
            <a:avLst/>
          </a:prstGeom>
          <a:noFill/>
          <a:ln w="9525">
            <a:noFill/>
            <a:miter lim="800000"/>
            <a:headEnd/>
            <a:tailEnd/>
          </a:ln>
        </p:spPr>
        <p:txBody>
          <a:bodyPr>
            <a:spAutoFit/>
          </a:bodyPr>
          <a:lstStyle/>
          <a:p>
            <a:r>
              <a:rPr lang="en-US">
                <a:solidFill>
                  <a:srgbClr val="3333FF"/>
                </a:solidFill>
              </a:rPr>
              <a:t>The relative amounts of liquid and vapor phases in a saturated mixture are specified by the </a:t>
            </a:r>
            <a:r>
              <a:rPr lang="en-US" b="1" i="1">
                <a:solidFill>
                  <a:srgbClr val="3333FF"/>
                </a:solidFill>
              </a:rPr>
              <a:t>quality x</a:t>
            </a:r>
            <a:r>
              <a:rPr lang="en-US">
                <a:solidFill>
                  <a:srgbClr val="3333FF"/>
                </a:solidFill>
              </a:rPr>
              <a:t>.</a:t>
            </a:r>
          </a:p>
        </p:txBody>
      </p:sp>
      <p:pic>
        <p:nvPicPr>
          <p:cNvPr id="21510" name="Picture 13"/>
          <p:cNvPicPr>
            <a:picLocks noChangeAspect="1" noChangeArrowheads="1"/>
          </p:cNvPicPr>
          <p:nvPr/>
        </p:nvPicPr>
        <p:blipFill>
          <a:blip r:embed="rId2"/>
          <a:srcRect/>
          <a:stretch>
            <a:fillRect/>
          </a:stretch>
        </p:blipFill>
        <p:spPr bwMode="auto">
          <a:xfrm>
            <a:off x="450850" y="2209800"/>
            <a:ext cx="1301750" cy="715963"/>
          </a:xfrm>
          <a:prstGeom prst="rect">
            <a:avLst/>
          </a:prstGeom>
          <a:noFill/>
          <a:ln w="9525">
            <a:noFill/>
            <a:miter lim="800000"/>
            <a:headEnd/>
            <a:tailEnd/>
          </a:ln>
        </p:spPr>
      </p:pic>
      <p:pic>
        <p:nvPicPr>
          <p:cNvPr id="21511" name="Picture 14"/>
          <p:cNvPicPr>
            <a:picLocks noChangeAspect="1" noChangeArrowheads="1"/>
          </p:cNvPicPr>
          <p:nvPr/>
        </p:nvPicPr>
        <p:blipFill>
          <a:blip r:embed="rId3"/>
          <a:srcRect/>
          <a:stretch>
            <a:fillRect/>
          </a:stretch>
        </p:blipFill>
        <p:spPr bwMode="auto">
          <a:xfrm>
            <a:off x="1905000" y="2227263"/>
            <a:ext cx="3886200" cy="287337"/>
          </a:xfrm>
          <a:prstGeom prst="rect">
            <a:avLst/>
          </a:prstGeom>
          <a:noFill/>
          <a:ln w="9525">
            <a:noFill/>
            <a:miter lim="800000"/>
            <a:headEnd/>
            <a:tailEnd/>
          </a:ln>
        </p:spPr>
      </p:pic>
      <p:sp>
        <p:nvSpPr>
          <p:cNvPr id="21512" name="Rectangle 15"/>
          <p:cNvSpPr>
            <a:spLocks noChangeArrowheads="1"/>
          </p:cNvSpPr>
          <p:nvPr/>
        </p:nvSpPr>
        <p:spPr bwMode="auto">
          <a:xfrm>
            <a:off x="5334000" y="5789613"/>
            <a:ext cx="3429000" cy="915987"/>
          </a:xfrm>
          <a:prstGeom prst="rect">
            <a:avLst/>
          </a:prstGeom>
          <a:noFill/>
          <a:ln w="9525">
            <a:noFill/>
            <a:miter lim="800000"/>
            <a:headEnd/>
            <a:tailEnd/>
          </a:ln>
        </p:spPr>
        <p:txBody>
          <a:bodyPr>
            <a:spAutoFit/>
          </a:bodyPr>
          <a:lstStyle/>
          <a:p>
            <a:r>
              <a:rPr lang="en-US">
                <a:solidFill>
                  <a:srgbClr val="3333FF"/>
                </a:solidFill>
              </a:rPr>
              <a:t>A two-phase system can be treated as a homogeneous mixture for convenience.</a:t>
            </a:r>
          </a:p>
        </p:txBody>
      </p:sp>
      <p:sp>
        <p:nvSpPr>
          <p:cNvPr id="21513" name="Text Box 16"/>
          <p:cNvSpPr txBox="1">
            <a:spLocks noChangeArrowheads="1"/>
          </p:cNvSpPr>
          <p:nvPr/>
        </p:nvSpPr>
        <p:spPr bwMode="auto">
          <a:xfrm>
            <a:off x="6172200" y="1808163"/>
            <a:ext cx="2667000" cy="935037"/>
          </a:xfrm>
          <a:prstGeom prst="rect">
            <a:avLst/>
          </a:prstGeom>
          <a:solidFill>
            <a:srgbClr val="FFCC99"/>
          </a:solidFill>
          <a:ln w="19050">
            <a:solidFill>
              <a:schemeClr val="bg2"/>
            </a:solidFill>
            <a:miter lim="800000"/>
            <a:headEnd/>
            <a:tailEnd/>
          </a:ln>
        </p:spPr>
        <p:txBody>
          <a:bodyPr>
            <a:spAutoFit/>
          </a:bodyPr>
          <a:lstStyle/>
          <a:p>
            <a:pPr>
              <a:spcBef>
                <a:spcPct val="50000"/>
              </a:spcBef>
            </a:pPr>
            <a:r>
              <a:rPr lang="en-US"/>
              <a:t>Temperature and pressure are dependent properties for a mixture.</a:t>
            </a:r>
          </a:p>
        </p:txBody>
      </p:sp>
      <p:sp>
        <p:nvSpPr>
          <p:cNvPr id="21514" name="Line 17"/>
          <p:cNvSpPr>
            <a:spLocks noChangeShapeType="1"/>
          </p:cNvSpPr>
          <p:nvPr/>
        </p:nvSpPr>
        <p:spPr bwMode="auto">
          <a:xfrm>
            <a:off x="3429000" y="1143000"/>
            <a:ext cx="304800" cy="0"/>
          </a:xfrm>
          <a:prstGeom prst="line">
            <a:avLst/>
          </a:prstGeom>
          <a:noFill/>
          <a:ln w="38100">
            <a:solidFill>
              <a:srgbClr val="0000FF"/>
            </a:solidFill>
            <a:round/>
            <a:headEnd/>
            <a:tailEnd type="triangle" w="med" len="med"/>
          </a:ln>
        </p:spPr>
        <p:txBody>
          <a:bodyPr/>
          <a:lstStyle/>
          <a:p>
            <a:endParaRPr lang="tr-TR"/>
          </a:p>
        </p:txBody>
      </p:sp>
      <p:pic>
        <p:nvPicPr>
          <p:cNvPr id="21515" name="Picture 13"/>
          <p:cNvPicPr>
            <a:picLocks noChangeAspect="1" noChangeArrowheads="1"/>
          </p:cNvPicPr>
          <p:nvPr/>
        </p:nvPicPr>
        <p:blipFill>
          <a:blip r:embed="rId4"/>
          <a:srcRect/>
          <a:stretch>
            <a:fillRect/>
          </a:stretch>
        </p:blipFill>
        <p:spPr bwMode="auto">
          <a:xfrm>
            <a:off x="114300" y="3362325"/>
            <a:ext cx="3467100" cy="3343275"/>
          </a:xfrm>
          <a:prstGeom prst="rect">
            <a:avLst/>
          </a:prstGeom>
          <a:noFill/>
          <a:ln w="9525">
            <a:noFill/>
            <a:miter lim="800000"/>
            <a:headEnd/>
            <a:tailEnd/>
          </a:ln>
        </p:spPr>
      </p:pic>
      <p:pic>
        <p:nvPicPr>
          <p:cNvPr id="21516" name="Picture 14"/>
          <p:cNvPicPr>
            <a:picLocks noChangeAspect="1" noChangeArrowheads="1"/>
          </p:cNvPicPr>
          <p:nvPr/>
        </p:nvPicPr>
        <p:blipFill>
          <a:blip r:embed="rId5"/>
          <a:srcRect/>
          <a:stretch>
            <a:fillRect/>
          </a:stretch>
        </p:blipFill>
        <p:spPr bwMode="auto">
          <a:xfrm>
            <a:off x="5276850" y="3105150"/>
            <a:ext cx="3714750" cy="2686050"/>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5 Slayt Numarası Yer Tutucusu"/>
          <p:cNvSpPr>
            <a:spLocks noGrp="1"/>
          </p:cNvSpPr>
          <p:nvPr>
            <p:ph type="sldNum" sz="quarter" idx="12"/>
          </p:nvPr>
        </p:nvSpPr>
        <p:spPr>
          <a:noFill/>
        </p:spPr>
        <p:txBody>
          <a:bodyPr/>
          <a:lstStyle/>
          <a:p>
            <a:fld id="{49DE103D-AD63-4098-8B08-4F0B4847C0E2}" type="slidenum">
              <a:rPr lang="en-US" smtClean="0"/>
              <a:pPr/>
              <a:t>3</a:t>
            </a:fld>
            <a:endParaRPr lang="en-US"/>
          </a:p>
        </p:txBody>
      </p:sp>
      <p:sp>
        <p:nvSpPr>
          <p:cNvPr id="4099" name="Rectangle 2"/>
          <p:cNvSpPr>
            <a:spLocks noGrp="1" noChangeArrowheads="1"/>
          </p:cNvSpPr>
          <p:nvPr>
            <p:ph type="title"/>
          </p:nvPr>
        </p:nvSpPr>
        <p:spPr>
          <a:xfrm>
            <a:off x="685800" y="274638"/>
            <a:ext cx="4038600" cy="639762"/>
          </a:xfrm>
          <a:solidFill>
            <a:srgbClr val="92D050"/>
          </a:solidFill>
        </p:spPr>
        <p:txBody>
          <a:bodyPr/>
          <a:lstStyle/>
          <a:p>
            <a:pPr eaLnBrk="1" hangingPunct="1"/>
            <a:r>
              <a:rPr lang="en-US">
                <a:solidFill>
                  <a:srgbClr val="C00000"/>
                </a:solidFill>
              </a:rPr>
              <a:t>PURE SUBSTANCE</a:t>
            </a:r>
            <a:endParaRPr lang="en-US" b="0">
              <a:solidFill>
                <a:srgbClr val="C00000"/>
              </a:solidFill>
            </a:endParaRPr>
          </a:p>
        </p:txBody>
      </p:sp>
      <p:sp>
        <p:nvSpPr>
          <p:cNvPr id="4100" name="Rectangle 3"/>
          <p:cNvSpPr>
            <a:spLocks noGrp="1" noChangeArrowheads="1"/>
          </p:cNvSpPr>
          <p:nvPr>
            <p:ph type="body" idx="1"/>
          </p:nvPr>
        </p:nvSpPr>
        <p:spPr>
          <a:xfrm>
            <a:off x="304800" y="990600"/>
            <a:ext cx="8305800" cy="1447800"/>
          </a:xfrm>
        </p:spPr>
        <p:txBody>
          <a:bodyPr/>
          <a:lstStyle/>
          <a:p>
            <a:pPr eaLnBrk="1" hangingPunct="1">
              <a:spcBef>
                <a:spcPct val="10000"/>
              </a:spcBef>
              <a:spcAft>
                <a:spcPct val="10000"/>
              </a:spcAft>
            </a:pPr>
            <a:r>
              <a:rPr lang="en-US" sz="2300" b="1">
                <a:solidFill>
                  <a:srgbClr val="CC00CC"/>
                </a:solidFill>
              </a:rPr>
              <a:t>Pure substance</a:t>
            </a:r>
            <a:r>
              <a:rPr lang="en-US" sz="2300"/>
              <a:t>: A substance that has a fixed chemical composition throughout.</a:t>
            </a:r>
          </a:p>
          <a:p>
            <a:pPr eaLnBrk="1" hangingPunct="1">
              <a:spcBef>
                <a:spcPct val="10000"/>
              </a:spcBef>
              <a:spcAft>
                <a:spcPct val="10000"/>
              </a:spcAft>
            </a:pPr>
            <a:r>
              <a:rPr lang="en-US" sz="2300"/>
              <a:t>Air is a mixture of several gases, but it is considered to be a pure substance.</a:t>
            </a:r>
          </a:p>
        </p:txBody>
      </p:sp>
      <p:pic>
        <p:nvPicPr>
          <p:cNvPr id="4101" name="Picture 10"/>
          <p:cNvPicPr>
            <a:picLocks noChangeAspect="1" noChangeArrowheads="1"/>
          </p:cNvPicPr>
          <p:nvPr/>
        </p:nvPicPr>
        <p:blipFill>
          <a:blip r:embed="rId2"/>
          <a:srcRect/>
          <a:stretch>
            <a:fillRect/>
          </a:stretch>
        </p:blipFill>
        <p:spPr bwMode="auto">
          <a:xfrm>
            <a:off x="457200" y="2743200"/>
            <a:ext cx="4095750" cy="3171825"/>
          </a:xfrm>
          <a:prstGeom prst="rect">
            <a:avLst/>
          </a:prstGeom>
          <a:noFill/>
          <a:ln w="9525">
            <a:noFill/>
            <a:miter lim="800000"/>
            <a:headEnd/>
            <a:tailEnd/>
          </a:ln>
        </p:spPr>
      </p:pic>
      <p:pic>
        <p:nvPicPr>
          <p:cNvPr id="4102" name="Picture 11"/>
          <p:cNvPicPr>
            <a:picLocks noChangeAspect="1" noChangeArrowheads="1"/>
          </p:cNvPicPr>
          <p:nvPr/>
        </p:nvPicPr>
        <p:blipFill>
          <a:blip r:embed="rId3"/>
          <a:srcRect/>
          <a:stretch>
            <a:fillRect/>
          </a:stretch>
        </p:blipFill>
        <p:spPr bwMode="auto">
          <a:xfrm>
            <a:off x="4667250" y="2581275"/>
            <a:ext cx="4095750" cy="4048125"/>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5 Slayt Numarası Yer Tutucusu"/>
          <p:cNvSpPr>
            <a:spLocks noGrp="1"/>
          </p:cNvSpPr>
          <p:nvPr>
            <p:ph type="sldNum" sz="quarter" idx="12"/>
          </p:nvPr>
        </p:nvSpPr>
        <p:spPr>
          <a:noFill/>
        </p:spPr>
        <p:txBody>
          <a:bodyPr/>
          <a:lstStyle/>
          <a:p>
            <a:fld id="{FDF1A6EE-5216-462B-9FDA-68FD10F3B42F}" type="slidenum">
              <a:rPr lang="en-US" smtClean="0"/>
              <a:pPr/>
              <a:t>30</a:t>
            </a:fld>
            <a:endParaRPr lang="en-US"/>
          </a:p>
        </p:txBody>
      </p:sp>
      <p:pic>
        <p:nvPicPr>
          <p:cNvPr id="22531" name="Picture 9"/>
          <p:cNvPicPr>
            <a:picLocks noChangeAspect="1" noChangeArrowheads="1"/>
          </p:cNvPicPr>
          <p:nvPr/>
        </p:nvPicPr>
        <p:blipFill>
          <a:blip r:embed="rId2"/>
          <a:srcRect/>
          <a:stretch>
            <a:fillRect/>
          </a:stretch>
        </p:blipFill>
        <p:spPr bwMode="auto">
          <a:xfrm>
            <a:off x="457200" y="228600"/>
            <a:ext cx="3573463" cy="376238"/>
          </a:xfrm>
          <a:prstGeom prst="rect">
            <a:avLst/>
          </a:prstGeom>
          <a:noFill/>
          <a:ln w="9525">
            <a:noFill/>
            <a:miter lim="800000"/>
            <a:headEnd/>
            <a:tailEnd/>
          </a:ln>
        </p:spPr>
      </p:pic>
      <p:pic>
        <p:nvPicPr>
          <p:cNvPr id="22532" name="Picture 10"/>
          <p:cNvPicPr>
            <a:picLocks noChangeAspect="1" noChangeArrowheads="1"/>
          </p:cNvPicPr>
          <p:nvPr/>
        </p:nvPicPr>
        <p:blipFill>
          <a:blip r:embed="rId3"/>
          <a:srcRect/>
          <a:stretch>
            <a:fillRect/>
          </a:stretch>
        </p:blipFill>
        <p:spPr bwMode="auto">
          <a:xfrm>
            <a:off x="2341563" y="739775"/>
            <a:ext cx="1697037" cy="784225"/>
          </a:xfrm>
          <a:prstGeom prst="rect">
            <a:avLst/>
          </a:prstGeom>
          <a:noFill/>
          <a:ln w="9525">
            <a:noFill/>
            <a:miter lim="800000"/>
            <a:headEnd/>
            <a:tailEnd/>
          </a:ln>
        </p:spPr>
      </p:pic>
      <p:pic>
        <p:nvPicPr>
          <p:cNvPr id="22533" name="Picture 11"/>
          <p:cNvPicPr>
            <a:picLocks noChangeAspect="1" noChangeArrowheads="1"/>
          </p:cNvPicPr>
          <p:nvPr/>
        </p:nvPicPr>
        <p:blipFill>
          <a:blip r:embed="rId4"/>
          <a:srcRect/>
          <a:stretch>
            <a:fillRect/>
          </a:stretch>
        </p:blipFill>
        <p:spPr bwMode="auto">
          <a:xfrm>
            <a:off x="457200" y="762000"/>
            <a:ext cx="1425575" cy="363538"/>
          </a:xfrm>
          <a:prstGeom prst="rect">
            <a:avLst/>
          </a:prstGeom>
          <a:noFill/>
          <a:ln w="9525">
            <a:noFill/>
            <a:miter lim="800000"/>
            <a:headEnd/>
            <a:tailEnd/>
          </a:ln>
        </p:spPr>
      </p:pic>
      <p:pic>
        <p:nvPicPr>
          <p:cNvPr id="22534" name="Picture 12"/>
          <p:cNvPicPr>
            <a:picLocks noChangeAspect="1" noChangeArrowheads="1"/>
          </p:cNvPicPr>
          <p:nvPr/>
        </p:nvPicPr>
        <p:blipFill>
          <a:blip r:embed="rId5"/>
          <a:srcRect/>
          <a:stretch>
            <a:fillRect/>
          </a:stretch>
        </p:blipFill>
        <p:spPr bwMode="auto">
          <a:xfrm>
            <a:off x="457200" y="1600200"/>
            <a:ext cx="3573463" cy="1079500"/>
          </a:xfrm>
          <a:prstGeom prst="rect">
            <a:avLst/>
          </a:prstGeom>
          <a:noFill/>
          <a:ln w="9525">
            <a:noFill/>
            <a:miter lim="800000"/>
            <a:headEnd/>
            <a:tailEnd/>
          </a:ln>
        </p:spPr>
      </p:pic>
      <p:grpSp>
        <p:nvGrpSpPr>
          <p:cNvPr id="22535" name="Group 18"/>
          <p:cNvGrpSpPr>
            <a:grpSpLocks/>
          </p:cNvGrpSpPr>
          <p:nvPr/>
        </p:nvGrpSpPr>
        <p:grpSpPr bwMode="auto">
          <a:xfrm>
            <a:off x="4343400" y="228600"/>
            <a:ext cx="2286000" cy="1524000"/>
            <a:chOff x="3456" y="576"/>
            <a:chExt cx="1440" cy="960"/>
          </a:xfrm>
        </p:grpSpPr>
        <p:sp>
          <p:nvSpPr>
            <p:cNvPr id="22538" name="Rectangle 17"/>
            <p:cNvSpPr>
              <a:spLocks noChangeArrowheads="1"/>
            </p:cNvSpPr>
            <p:nvPr/>
          </p:nvSpPr>
          <p:spPr bwMode="auto">
            <a:xfrm>
              <a:off x="3456" y="576"/>
              <a:ext cx="1440" cy="960"/>
            </a:xfrm>
            <a:prstGeom prst="rect">
              <a:avLst/>
            </a:prstGeom>
            <a:solidFill>
              <a:srgbClr val="FFCC99"/>
            </a:solidFill>
            <a:ln w="9525">
              <a:solidFill>
                <a:schemeClr val="tx1"/>
              </a:solidFill>
              <a:miter lim="800000"/>
              <a:headEnd/>
              <a:tailEnd/>
            </a:ln>
          </p:spPr>
          <p:txBody>
            <a:bodyPr wrap="none" anchor="ctr"/>
            <a:lstStyle/>
            <a:p>
              <a:endParaRPr lang="tr-TR"/>
            </a:p>
          </p:txBody>
        </p:sp>
        <p:pic>
          <p:nvPicPr>
            <p:cNvPr id="22539" name="Picture 13"/>
            <p:cNvPicPr>
              <a:picLocks noChangeAspect="1" noChangeArrowheads="1"/>
            </p:cNvPicPr>
            <p:nvPr/>
          </p:nvPicPr>
          <p:blipFill>
            <a:blip r:embed="rId6"/>
            <a:srcRect/>
            <a:stretch>
              <a:fillRect/>
            </a:stretch>
          </p:blipFill>
          <p:spPr bwMode="auto">
            <a:xfrm>
              <a:off x="3552" y="912"/>
              <a:ext cx="1240" cy="206"/>
            </a:xfrm>
            <a:prstGeom prst="rect">
              <a:avLst/>
            </a:prstGeom>
            <a:solidFill>
              <a:srgbClr val="FFCC99"/>
            </a:solidFill>
            <a:ln w="9525">
              <a:noFill/>
              <a:miter lim="800000"/>
              <a:headEnd/>
              <a:tailEnd/>
            </a:ln>
          </p:spPr>
        </p:pic>
        <p:pic>
          <p:nvPicPr>
            <p:cNvPr id="22540" name="Picture 14"/>
            <p:cNvPicPr>
              <a:picLocks noChangeAspect="1" noChangeArrowheads="1"/>
            </p:cNvPicPr>
            <p:nvPr/>
          </p:nvPicPr>
          <p:blipFill>
            <a:blip r:embed="rId7"/>
            <a:srcRect/>
            <a:stretch>
              <a:fillRect/>
            </a:stretch>
          </p:blipFill>
          <p:spPr bwMode="auto">
            <a:xfrm>
              <a:off x="3604" y="1230"/>
              <a:ext cx="1100" cy="210"/>
            </a:xfrm>
            <a:prstGeom prst="rect">
              <a:avLst/>
            </a:prstGeom>
            <a:solidFill>
              <a:srgbClr val="FFCC99"/>
            </a:solidFill>
            <a:ln w="9525">
              <a:noFill/>
              <a:miter lim="800000"/>
              <a:headEnd/>
              <a:tailEnd/>
            </a:ln>
          </p:spPr>
        </p:pic>
        <p:sp>
          <p:nvSpPr>
            <p:cNvPr id="22541" name="Rectangle 15"/>
            <p:cNvSpPr>
              <a:spLocks noChangeArrowheads="1"/>
            </p:cNvSpPr>
            <p:nvPr/>
          </p:nvSpPr>
          <p:spPr bwMode="auto">
            <a:xfrm>
              <a:off x="3552" y="576"/>
              <a:ext cx="1344" cy="250"/>
            </a:xfrm>
            <a:prstGeom prst="rect">
              <a:avLst/>
            </a:prstGeom>
            <a:solidFill>
              <a:srgbClr val="FFCC99"/>
            </a:solidFill>
            <a:ln w="9525">
              <a:noFill/>
              <a:miter lim="800000"/>
              <a:headEnd/>
              <a:tailEnd/>
            </a:ln>
          </p:spPr>
          <p:txBody>
            <a:bodyPr>
              <a:spAutoFit/>
            </a:bodyPr>
            <a:lstStyle/>
            <a:p>
              <a:r>
                <a:rPr lang="en-US" sz="2000" b="1" i="1"/>
                <a:t>y</a:t>
              </a:r>
              <a:r>
                <a:rPr lang="en-US" sz="2000" i="1"/>
                <a:t>         v</a:t>
              </a:r>
              <a:r>
                <a:rPr lang="en-US" sz="2000"/>
                <a:t>, </a:t>
              </a:r>
              <a:r>
                <a:rPr lang="en-US" sz="2000" i="1"/>
                <a:t>u</a:t>
              </a:r>
              <a:r>
                <a:rPr lang="en-US" sz="2000"/>
                <a:t>, or </a:t>
              </a:r>
              <a:r>
                <a:rPr lang="en-US" sz="2000" i="1"/>
                <a:t>h.</a:t>
              </a:r>
              <a:endParaRPr lang="en-US" sz="2000"/>
            </a:p>
          </p:txBody>
        </p:sp>
        <p:sp>
          <p:nvSpPr>
            <p:cNvPr id="22542" name="Line 16"/>
            <p:cNvSpPr>
              <a:spLocks noChangeShapeType="1"/>
            </p:cNvSpPr>
            <p:nvPr/>
          </p:nvSpPr>
          <p:spPr bwMode="auto">
            <a:xfrm>
              <a:off x="3792" y="720"/>
              <a:ext cx="192" cy="0"/>
            </a:xfrm>
            <a:prstGeom prst="line">
              <a:avLst/>
            </a:prstGeom>
            <a:noFill/>
            <a:ln w="38100">
              <a:solidFill>
                <a:srgbClr val="0000FF"/>
              </a:solidFill>
              <a:round/>
              <a:headEnd/>
              <a:tailEnd type="triangle" w="med" len="med"/>
            </a:ln>
          </p:spPr>
          <p:txBody>
            <a:bodyPr/>
            <a:lstStyle/>
            <a:p>
              <a:endParaRPr lang="tr-TR"/>
            </a:p>
          </p:txBody>
        </p:sp>
      </p:grpSp>
      <p:pic>
        <p:nvPicPr>
          <p:cNvPr id="22536" name="Picture 15"/>
          <p:cNvPicPr>
            <a:picLocks noChangeAspect="1" noChangeArrowheads="1"/>
          </p:cNvPicPr>
          <p:nvPr/>
        </p:nvPicPr>
        <p:blipFill>
          <a:blip r:embed="rId8"/>
          <a:srcRect/>
          <a:stretch>
            <a:fillRect/>
          </a:stretch>
        </p:blipFill>
        <p:spPr bwMode="auto">
          <a:xfrm>
            <a:off x="457200" y="2743200"/>
            <a:ext cx="3362325" cy="4086225"/>
          </a:xfrm>
          <a:prstGeom prst="rect">
            <a:avLst/>
          </a:prstGeom>
          <a:noFill/>
          <a:ln w="9525">
            <a:noFill/>
            <a:miter lim="800000"/>
            <a:headEnd/>
            <a:tailEnd/>
          </a:ln>
        </p:spPr>
      </p:pic>
      <p:pic>
        <p:nvPicPr>
          <p:cNvPr id="22537" name="Picture 16"/>
          <p:cNvPicPr>
            <a:picLocks noChangeAspect="1" noChangeArrowheads="1"/>
          </p:cNvPicPr>
          <p:nvPr/>
        </p:nvPicPr>
        <p:blipFill>
          <a:blip r:embed="rId9"/>
          <a:srcRect/>
          <a:stretch>
            <a:fillRect/>
          </a:stretch>
        </p:blipFill>
        <p:spPr bwMode="auto">
          <a:xfrm>
            <a:off x="5638800" y="1905000"/>
            <a:ext cx="3276600" cy="4821238"/>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B6D0A003-0C32-4D96-8F23-C58B17E8A31E}" type="slidenum">
              <a:rPr lang="en-US" smtClean="0"/>
              <a:pPr>
                <a:defRPr/>
              </a:pPr>
              <a:t>31</a:t>
            </a:fld>
            <a:endParaRPr 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5581650" cy="497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09" y="5276850"/>
            <a:ext cx="5448300" cy="1476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1066800"/>
            <a:ext cx="3000375" cy="3667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689630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B6D0A003-0C32-4D96-8F23-C58B17E8A31E}" type="slidenum">
              <a:rPr lang="en-US" smtClean="0"/>
              <a:pPr>
                <a:defRPr/>
              </a:pPr>
              <a:t>32</a:t>
            </a:fld>
            <a:endParaRPr lang="en-US"/>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0"/>
            <a:ext cx="5334000" cy="6705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457200"/>
            <a:ext cx="3810000" cy="1685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0725" y="2514600"/>
            <a:ext cx="2876550" cy="3762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6833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B6D0A003-0C32-4D96-8F23-C58B17E8A31E}" type="slidenum">
              <a:rPr lang="en-US" smtClean="0"/>
              <a:pPr>
                <a:defRPr/>
              </a:pPr>
              <a:t>33</a:t>
            </a:fld>
            <a:endParaRPr lang="en-US"/>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3" y="1724025"/>
            <a:ext cx="8829675"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42787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5 Slayt Numarası Yer Tutucusu"/>
          <p:cNvSpPr>
            <a:spLocks noGrp="1"/>
          </p:cNvSpPr>
          <p:nvPr>
            <p:ph type="sldNum" sz="quarter" idx="12"/>
          </p:nvPr>
        </p:nvSpPr>
        <p:spPr>
          <a:noFill/>
        </p:spPr>
        <p:txBody>
          <a:bodyPr/>
          <a:lstStyle/>
          <a:p>
            <a:fld id="{D42EBA90-DB37-40DD-919A-6201648765D7}" type="slidenum">
              <a:rPr lang="en-US" smtClean="0"/>
              <a:pPr/>
              <a:t>34</a:t>
            </a:fld>
            <a:endParaRPr lang="en-US"/>
          </a:p>
        </p:txBody>
      </p:sp>
      <p:sp>
        <p:nvSpPr>
          <p:cNvPr id="24579" name="Rectangle 2"/>
          <p:cNvSpPr>
            <a:spLocks noGrp="1" noChangeArrowheads="1"/>
          </p:cNvSpPr>
          <p:nvPr>
            <p:ph type="title"/>
          </p:nvPr>
        </p:nvSpPr>
        <p:spPr>
          <a:xfrm>
            <a:off x="3810000" y="152400"/>
            <a:ext cx="4343400" cy="639763"/>
          </a:xfrm>
        </p:spPr>
        <p:txBody>
          <a:bodyPr/>
          <a:lstStyle/>
          <a:p>
            <a:pPr eaLnBrk="1" hangingPunct="1"/>
            <a:r>
              <a:rPr lang="en-US" sz="2800"/>
              <a:t>Superheated Vapor</a:t>
            </a:r>
          </a:p>
        </p:txBody>
      </p:sp>
      <p:sp>
        <p:nvSpPr>
          <p:cNvPr id="24580" name="Rectangle 10"/>
          <p:cNvSpPr>
            <a:spLocks noChangeArrowheads="1"/>
          </p:cNvSpPr>
          <p:nvPr/>
        </p:nvSpPr>
        <p:spPr bwMode="auto">
          <a:xfrm>
            <a:off x="228600" y="381000"/>
            <a:ext cx="3352800" cy="2289175"/>
          </a:xfrm>
          <a:prstGeom prst="rect">
            <a:avLst/>
          </a:prstGeom>
          <a:noFill/>
          <a:ln w="9525">
            <a:noFill/>
            <a:miter lim="800000"/>
            <a:headEnd/>
            <a:tailEnd/>
          </a:ln>
        </p:spPr>
        <p:txBody>
          <a:bodyPr>
            <a:spAutoFit/>
          </a:bodyPr>
          <a:lstStyle/>
          <a:p>
            <a:r>
              <a:rPr lang="en-US"/>
              <a:t>In the region to the right of the saturated vapor line and at temperatures above the critical point temperature, a substance exists as superheated vapor.</a:t>
            </a:r>
          </a:p>
          <a:p>
            <a:r>
              <a:rPr lang="en-US">
                <a:solidFill>
                  <a:srgbClr val="CC00CC"/>
                </a:solidFill>
              </a:rPr>
              <a:t>In this region, temperature and pressure are independent properties.</a:t>
            </a:r>
          </a:p>
        </p:txBody>
      </p:sp>
      <p:sp>
        <p:nvSpPr>
          <p:cNvPr id="24581" name="Rectangle 12"/>
          <p:cNvSpPr>
            <a:spLocks noChangeArrowheads="1"/>
          </p:cNvSpPr>
          <p:nvPr/>
        </p:nvSpPr>
        <p:spPr bwMode="auto">
          <a:xfrm>
            <a:off x="3657600" y="5713413"/>
            <a:ext cx="1295400" cy="915987"/>
          </a:xfrm>
          <a:prstGeom prst="rect">
            <a:avLst/>
          </a:prstGeom>
          <a:noFill/>
          <a:ln w="9525">
            <a:noFill/>
            <a:miter lim="800000"/>
            <a:headEnd/>
            <a:tailEnd/>
          </a:ln>
        </p:spPr>
        <p:txBody>
          <a:bodyPr>
            <a:spAutoFit/>
          </a:bodyPr>
          <a:lstStyle/>
          <a:p>
            <a:r>
              <a:rPr lang="en-US">
                <a:solidFill>
                  <a:srgbClr val="3333FF"/>
                </a:solidFill>
              </a:rPr>
              <a:t>A partial listing of Table A–6.</a:t>
            </a:r>
          </a:p>
        </p:txBody>
      </p:sp>
      <p:sp>
        <p:nvSpPr>
          <p:cNvPr id="24583" name="Rectangle 16"/>
          <p:cNvSpPr>
            <a:spLocks noChangeArrowheads="1"/>
          </p:cNvSpPr>
          <p:nvPr/>
        </p:nvSpPr>
        <p:spPr bwMode="auto">
          <a:xfrm>
            <a:off x="3733800" y="838200"/>
            <a:ext cx="4724400" cy="701675"/>
          </a:xfrm>
          <a:prstGeom prst="rect">
            <a:avLst/>
          </a:prstGeom>
          <a:noFill/>
          <a:ln w="9525">
            <a:noFill/>
            <a:miter lim="800000"/>
            <a:headEnd/>
            <a:tailEnd/>
          </a:ln>
        </p:spPr>
        <p:txBody>
          <a:bodyPr>
            <a:spAutoFit/>
          </a:bodyPr>
          <a:lstStyle/>
          <a:p>
            <a:r>
              <a:rPr lang="en-US" sz="2000">
                <a:solidFill>
                  <a:srgbClr val="CC00CC"/>
                </a:solidFill>
              </a:rPr>
              <a:t>Compared to saturated vapor, superheated vapor is characterized by</a:t>
            </a:r>
          </a:p>
        </p:txBody>
      </p:sp>
      <p:pic>
        <p:nvPicPr>
          <p:cNvPr id="24584" name="Picture 19"/>
          <p:cNvPicPr>
            <a:picLocks noChangeAspect="1" noChangeArrowheads="1"/>
          </p:cNvPicPr>
          <p:nvPr/>
        </p:nvPicPr>
        <p:blipFill>
          <a:blip r:embed="rId2"/>
          <a:srcRect/>
          <a:stretch>
            <a:fillRect/>
          </a:stretch>
        </p:blipFill>
        <p:spPr bwMode="auto">
          <a:xfrm>
            <a:off x="3810000" y="1600200"/>
            <a:ext cx="5080000" cy="1739900"/>
          </a:xfrm>
          <a:prstGeom prst="rect">
            <a:avLst/>
          </a:prstGeom>
          <a:noFill/>
          <a:ln w="9525">
            <a:noFill/>
            <a:miter lim="800000"/>
            <a:headEnd/>
            <a:tailEnd/>
          </a:ln>
        </p:spPr>
      </p:pic>
      <p:pic>
        <p:nvPicPr>
          <p:cNvPr id="24585" name="Picture 21"/>
          <p:cNvPicPr>
            <a:picLocks noChangeAspect="1" noChangeArrowheads="1"/>
          </p:cNvPicPr>
          <p:nvPr/>
        </p:nvPicPr>
        <p:blipFill>
          <a:blip r:embed="rId3"/>
          <a:srcRect/>
          <a:stretch>
            <a:fillRect/>
          </a:stretch>
        </p:blipFill>
        <p:spPr bwMode="auto">
          <a:xfrm>
            <a:off x="247650" y="3048000"/>
            <a:ext cx="3409950" cy="3524250"/>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B6D0A003-0C32-4D96-8F23-C58B17E8A31E}" type="slidenum">
              <a:rPr lang="en-US" smtClean="0"/>
              <a:pPr>
                <a:defRPr/>
              </a:pPr>
              <a:t>35</a:t>
            </a:fld>
            <a:endParaRPr lang="en-US"/>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457200"/>
            <a:ext cx="5610225" cy="2343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3200400"/>
            <a:ext cx="8743950" cy="3486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476826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B6D0A003-0C32-4D96-8F23-C58B17E8A31E}" type="slidenum">
              <a:rPr lang="en-US" smtClean="0"/>
              <a:pPr>
                <a:defRPr/>
              </a:pPr>
              <a:t>36</a:t>
            </a:fld>
            <a:endParaRPr lang="en-US"/>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25" y="0"/>
            <a:ext cx="8667750" cy="6857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2496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5 Slayt Numarası Yer Tutucusu"/>
          <p:cNvSpPr>
            <a:spLocks noGrp="1"/>
          </p:cNvSpPr>
          <p:nvPr>
            <p:ph type="sldNum" sz="quarter" idx="12"/>
          </p:nvPr>
        </p:nvSpPr>
        <p:spPr>
          <a:noFill/>
        </p:spPr>
        <p:txBody>
          <a:bodyPr/>
          <a:lstStyle/>
          <a:p>
            <a:fld id="{9CF7795D-9E25-4C8A-AFE1-68881DA428AC}" type="slidenum">
              <a:rPr lang="en-US" smtClean="0"/>
              <a:pPr/>
              <a:t>37</a:t>
            </a:fld>
            <a:endParaRPr lang="en-US"/>
          </a:p>
        </p:txBody>
      </p:sp>
      <p:sp>
        <p:nvSpPr>
          <p:cNvPr id="25603" name="Rectangle 2"/>
          <p:cNvSpPr>
            <a:spLocks noGrp="1" noChangeArrowheads="1"/>
          </p:cNvSpPr>
          <p:nvPr>
            <p:ph type="title"/>
          </p:nvPr>
        </p:nvSpPr>
        <p:spPr>
          <a:xfrm>
            <a:off x="4267200" y="76200"/>
            <a:ext cx="4343400" cy="639763"/>
          </a:xfrm>
        </p:spPr>
        <p:txBody>
          <a:bodyPr/>
          <a:lstStyle/>
          <a:p>
            <a:pPr eaLnBrk="1" hangingPunct="1"/>
            <a:r>
              <a:rPr lang="en-US" sz="2800"/>
              <a:t>Compressed Liquid</a:t>
            </a:r>
          </a:p>
        </p:txBody>
      </p:sp>
      <p:sp>
        <p:nvSpPr>
          <p:cNvPr id="25604" name="Rectangle 8"/>
          <p:cNvSpPr>
            <a:spLocks noChangeArrowheads="1"/>
          </p:cNvSpPr>
          <p:nvPr/>
        </p:nvSpPr>
        <p:spPr bwMode="auto">
          <a:xfrm>
            <a:off x="4267200" y="685800"/>
            <a:ext cx="4724400" cy="366713"/>
          </a:xfrm>
          <a:prstGeom prst="rect">
            <a:avLst/>
          </a:prstGeom>
          <a:noFill/>
          <a:ln w="9525">
            <a:noFill/>
            <a:miter lim="800000"/>
            <a:headEnd/>
            <a:tailEnd/>
          </a:ln>
        </p:spPr>
        <p:txBody>
          <a:bodyPr>
            <a:spAutoFit/>
          </a:bodyPr>
          <a:lstStyle/>
          <a:p>
            <a:r>
              <a:rPr lang="en-US">
                <a:solidFill>
                  <a:srgbClr val="CC00CC"/>
                </a:solidFill>
              </a:rPr>
              <a:t>Compressed liquid is characterized by</a:t>
            </a:r>
          </a:p>
        </p:txBody>
      </p:sp>
      <p:pic>
        <p:nvPicPr>
          <p:cNvPr id="25605" name="Picture 13"/>
          <p:cNvPicPr>
            <a:picLocks noChangeAspect="1" noChangeArrowheads="1"/>
          </p:cNvPicPr>
          <p:nvPr/>
        </p:nvPicPr>
        <p:blipFill>
          <a:blip r:embed="rId2"/>
          <a:srcRect/>
          <a:stretch>
            <a:fillRect/>
          </a:stretch>
        </p:blipFill>
        <p:spPr bwMode="auto">
          <a:xfrm>
            <a:off x="4325938" y="1066800"/>
            <a:ext cx="4437062" cy="1555750"/>
          </a:xfrm>
          <a:prstGeom prst="rect">
            <a:avLst/>
          </a:prstGeom>
          <a:noFill/>
          <a:ln w="9525">
            <a:noFill/>
            <a:miter lim="800000"/>
            <a:headEnd/>
            <a:tailEnd/>
          </a:ln>
        </p:spPr>
      </p:pic>
      <p:pic>
        <p:nvPicPr>
          <p:cNvPr id="25606" name="Picture 15"/>
          <p:cNvPicPr>
            <a:picLocks noChangeAspect="1" noChangeArrowheads="1"/>
          </p:cNvPicPr>
          <p:nvPr/>
        </p:nvPicPr>
        <p:blipFill>
          <a:blip r:embed="rId3"/>
          <a:srcRect/>
          <a:stretch>
            <a:fillRect/>
          </a:stretch>
        </p:blipFill>
        <p:spPr bwMode="auto">
          <a:xfrm>
            <a:off x="381000" y="1371600"/>
            <a:ext cx="1104900" cy="301625"/>
          </a:xfrm>
          <a:prstGeom prst="rect">
            <a:avLst/>
          </a:prstGeom>
          <a:noFill/>
          <a:ln w="9525">
            <a:noFill/>
            <a:miter lim="800000"/>
            <a:headEnd/>
            <a:tailEnd/>
          </a:ln>
        </p:spPr>
      </p:pic>
      <p:pic>
        <p:nvPicPr>
          <p:cNvPr id="25607" name="Picture 16"/>
          <p:cNvPicPr>
            <a:picLocks noChangeAspect="1" noChangeArrowheads="1"/>
          </p:cNvPicPr>
          <p:nvPr/>
        </p:nvPicPr>
        <p:blipFill>
          <a:blip r:embed="rId4"/>
          <a:srcRect/>
          <a:stretch>
            <a:fillRect/>
          </a:stretch>
        </p:blipFill>
        <p:spPr bwMode="auto">
          <a:xfrm>
            <a:off x="263525" y="2303463"/>
            <a:ext cx="3622675" cy="363537"/>
          </a:xfrm>
          <a:prstGeom prst="rect">
            <a:avLst/>
          </a:prstGeom>
          <a:noFill/>
          <a:ln w="9525">
            <a:noFill/>
            <a:miter lim="800000"/>
            <a:headEnd/>
            <a:tailEnd/>
          </a:ln>
        </p:spPr>
      </p:pic>
      <p:sp>
        <p:nvSpPr>
          <p:cNvPr id="25608" name="Rectangle 18"/>
          <p:cNvSpPr>
            <a:spLocks noChangeArrowheads="1"/>
          </p:cNvSpPr>
          <p:nvPr/>
        </p:nvSpPr>
        <p:spPr bwMode="auto">
          <a:xfrm>
            <a:off x="1600200" y="1309688"/>
            <a:ext cx="1676400" cy="366712"/>
          </a:xfrm>
          <a:prstGeom prst="rect">
            <a:avLst/>
          </a:prstGeom>
          <a:noFill/>
          <a:ln w="9525">
            <a:noFill/>
            <a:miter lim="800000"/>
            <a:headEnd/>
            <a:tailEnd/>
          </a:ln>
        </p:spPr>
        <p:txBody>
          <a:bodyPr>
            <a:spAutoFit/>
          </a:bodyPr>
          <a:lstStyle/>
          <a:p>
            <a:r>
              <a:rPr lang="en-US" b="1" i="1"/>
              <a:t>y </a:t>
            </a:r>
            <a:r>
              <a:rPr lang="en-US" b="1">
                <a:solidFill>
                  <a:srgbClr val="CC00CC"/>
                </a:solidFill>
                <a:sym typeface="Symbol" pitchFamily="18" charset="2"/>
              </a:rPr>
              <a:t></a:t>
            </a:r>
            <a:r>
              <a:rPr lang="en-US" b="1" i="1">
                <a:sym typeface="Symbol" pitchFamily="18" charset="2"/>
              </a:rPr>
              <a:t> </a:t>
            </a:r>
            <a:r>
              <a:rPr lang="en-US" i="1"/>
              <a:t>v</a:t>
            </a:r>
            <a:r>
              <a:rPr lang="en-US"/>
              <a:t>, </a:t>
            </a:r>
            <a:r>
              <a:rPr lang="en-US" i="1"/>
              <a:t>u</a:t>
            </a:r>
            <a:r>
              <a:rPr lang="en-US"/>
              <a:t>, or </a:t>
            </a:r>
            <a:r>
              <a:rPr lang="en-US" i="1"/>
              <a:t>h</a:t>
            </a:r>
            <a:endParaRPr lang="en-US"/>
          </a:p>
        </p:txBody>
      </p:sp>
      <p:sp>
        <p:nvSpPr>
          <p:cNvPr id="25609" name="Text Box 19"/>
          <p:cNvSpPr txBox="1">
            <a:spLocks noChangeArrowheads="1"/>
          </p:cNvSpPr>
          <p:nvPr/>
        </p:nvSpPr>
        <p:spPr bwMode="auto">
          <a:xfrm>
            <a:off x="304800" y="1905000"/>
            <a:ext cx="3352800" cy="366713"/>
          </a:xfrm>
          <a:prstGeom prst="rect">
            <a:avLst/>
          </a:prstGeom>
          <a:noFill/>
          <a:ln w="9525">
            <a:noFill/>
            <a:miter lim="800000"/>
            <a:headEnd/>
            <a:tailEnd/>
          </a:ln>
        </p:spPr>
        <p:txBody>
          <a:bodyPr>
            <a:spAutoFit/>
          </a:bodyPr>
          <a:lstStyle/>
          <a:p>
            <a:pPr>
              <a:spcBef>
                <a:spcPct val="50000"/>
              </a:spcBef>
            </a:pPr>
            <a:r>
              <a:rPr lang="en-US"/>
              <a:t>A more accurate relation for </a:t>
            </a:r>
            <a:r>
              <a:rPr lang="en-US" i="1"/>
              <a:t>h</a:t>
            </a:r>
          </a:p>
        </p:txBody>
      </p:sp>
      <p:sp>
        <p:nvSpPr>
          <p:cNvPr id="25610" name="Rectangle 20"/>
          <p:cNvSpPr>
            <a:spLocks noChangeArrowheads="1"/>
          </p:cNvSpPr>
          <p:nvPr/>
        </p:nvSpPr>
        <p:spPr bwMode="auto">
          <a:xfrm>
            <a:off x="304800" y="4829175"/>
            <a:ext cx="2667000" cy="1190625"/>
          </a:xfrm>
          <a:prstGeom prst="rect">
            <a:avLst/>
          </a:prstGeom>
          <a:noFill/>
          <a:ln w="9525">
            <a:noFill/>
            <a:miter lim="800000"/>
            <a:headEnd/>
            <a:tailEnd/>
          </a:ln>
        </p:spPr>
        <p:txBody>
          <a:bodyPr>
            <a:spAutoFit/>
          </a:bodyPr>
          <a:lstStyle/>
          <a:p>
            <a:r>
              <a:rPr lang="en-US">
                <a:solidFill>
                  <a:srgbClr val="3333FF"/>
                </a:solidFill>
              </a:rPr>
              <a:t>A compressed liquid may be approximated as a saturated liquid at the given temperature.</a:t>
            </a:r>
          </a:p>
        </p:txBody>
      </p:sp>
      <p:sp>
        <p:nvSpPr>
          <p:cNvPr id="25611" name="Rectangle 22"/>
          <p:cNvSpPr>
            <a:spLocks noChangeArrowheads="1"/>
          </p:cNvSpPr>
          <p:nvPr/>
        </p:nvSpPr>
        <p:spPr bwMode="auto">
          <a:xfrm>
            <a:off x="228600" y="304800"/>
            <a:ext cx="3810000" cy="914400"/>
          </a:xfrm>
          <a:prstGeom prst="rect">
            <a:avLst/>
          </a:prstGeom>
          <a:noFill/>
          <a:ln w="9525">
            <a:noFill/>
            <a:miter lim="800000"/>
            <a:headEnd/>
            <a:tailEnd/>
          </a:ln>
        </p:spPr>
        <p:txBody>
          <a:bodyPr>
            <a:spAutoFit/>
          </a:bodyPr>
          <a:lstStyle/>
          <a:p>
            <a:r>
              <a:rPr lang="en-US">
                <a:solidFill>
                  <a:srgbClr val="CC00CC"/>
                </a:solidFill>
              </a:rPr>
              <a:t>The compressed liquid properties depend on temperature much more strongly than they do on pressure.</a:t>
            </a:r>
          </a:p>
        </p:txBody>
      </p:sp>
      <p:pic>
        <p:nvPicPr>
          <p:cNvPr id="25612" name="Picture 25"/>
          <p:cNvPicPr>
            <a:picLocks noChangeAspect="1" noChangeArrowheads="1"/>
          </p:cNvPicPr>
          <p:nvPr/>
        </p:nvPicPr>
        <p:blipFill>
          <a:blip r:embed="rId5"/>
          <a:srcRect/>
          <a:stretch>
            <a:fillRect/>
          </a:stretch>
        </p:blipFill>
        <p:spPr bwMode="auto">
          <a:xfrm>
            <a:off x="400050" y="2994025"/>
            <a:ext cx="2190750" cy="1882775"/>
          </a:xfrm>
          <a:prstGeom prst="rect">
            <a:avLst/>
          </a:prstGeom>
          <a:noFill/>
          <a:ln w="9525">
            <a:noFill/>
            <a:miter lim="800000"/>
            <a:headEnd/>
            <a:tailEnd/>
          </a:ln>
        </p:spPr>
      </p:pic>
      <p:pic>
        <p:nvPicPr>
          <p:cNvPr id="1843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9600" y="2622550"/>
            <a:ext cx="37338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B6D0A003-0C32-4D96-8F23-C58B17E8A31E}" type="slidenum">
              <a:rPr lang="en-US" smtClean="0"/>
              <a:pPr>
                <a:defRPr/>
              </a:pPr>
              <a:t>38</a:t>
            </a:fld>
            <a:endParaRPr lang="en-US"/>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3" y="304800"/>
            <a:ext cx="8715375" cy="5572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41768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5 Slayt Numarası Yer Tutucusu"/>
          <p:cNvSpPr>
            <a:spLocks noGrp="1"/>
          </p:cNvSpPr>
          <p:nvPr>
            <p:ph type="sldNum" sz="quarter" idx="12"/>
          </p:nvPr>
        </p:nvSpPr>
        <p:spPr>
          <a:noFill/>
        </p:spPr>
        <p:txBody>
          <a:bodyPr/>
          <a:lstStyle/>
          <a:p>
            <a:fld id="{B4C2C51D-4D5D-43D2-90EA-F6595D47E38D}" type="slidenum">
              <a:rPr lang="en-US" smtClean="0"/>
              <a:pPr/>
              <a:t>39</a:t>
            </a:fld>
            <a:endParaRPr lang="en-US"/>
          </a:p>
        </p:txBody>
      </p:sp>
      <p:sp>
        <p:nvSpPr>
          <p:cNvPr id="27651" name="Rectangle 2"/>
          <p:cNvSpPr>
            <a:spLocks noGrp="1" noChangeArrowheads="1"/>
          </p:cNvSpPr>
          <p:nvPr>
            <p:ph type="title"/>
          </p:nvPr>
        </p:nvSpPr>
        <p:spPr>
          <a:xfrm>
            <a:off x="533400" y="122238"/>
            <a:ext cx="8229600" cy="563562"/>
          </a:xfrm>
        </p:spPr>
        <p:txBody>
          <a:bodyPr/>
          <a:lstStyle/>
          <a:p>
            <a:pPr eaLnBrk="1" hangingPunct="1"/>
            <a:r>
              <a:rPr lang="en-US" sz="2800"/>
              <a:t>Reference State and Reference Values</a:t>
            </a:r>
            <a:endParaRPr lang="en-US" sz="2800" b="0"/>
          </a:p>
        </p:txBody>
      </p:sp>
      <p:sp>
        <p:nvSpPr>
          <p:cNvPr id="27652" name="Rectangle 3"/>
          <p:cNvSpPr>
            <a:spLocks noGrp="1" noChangeArrowheads="1"/>
          </p:cNvSpPr>
          <p:nvPr>
            <p:ph type="body" idx="1"/>
          </p:nvPr>
        </p:nvSpPr>
        <p:spPr>
          <a:xfrm>
            <a:off x="228600" y="685800"/>
            <a:ext cx="8686800" cy="2895600"/>
          </a:xfrm>
        </p:spPr>
        <p:txBody>
          <a:bodyPr/>
          <a:lstStyle/>
          <a:p>
            <a:pPr eaLnBrk="1" hangingPunct="1">
              <a:lnSpc>
                <a:spcPct val="90000"/>
              </a:lnSpc>
              <a:spcBef>
                <a:spcPct val="5000"/>
              </a:spcBef>
              <a:spcAft>
                <a:spcPct val="5000"/>
              </a:spcAft>
            </a:pPr>
            <a:r>
              <a:rPr lang="en-US" sz="1600" dirty="0">
                <a:solidFill>
                  <a:srgbClr val="3333FF"/>
                </a:solidFill>
              </a:rPr>
              <a:t>The values of </a:t>
            </a:r>
            <a:r>
              <a:rPr lang="en-US" sz="1600" i="1" dirty="0">
                <a:solidFill>
                  <a:srgbClr val="3333FF"/>
                </a:solidFill>
              </a:rPr>
              <a:t>u</a:t>
            </a:r>
            <a:r>
              <a:rPr lang="en-US" sz="1600" dirty="0">
                <a:solidFill>
                  <a:srgbClr val="3333FF"/>
                </a:solidFill>
              </a:rPr>
              <a:t>, </a:t>
            </a:r>
            <a:r>
              <a:rPr lang="en-US" sz="1600" i="1" dirty="0">
                <a:solidFill>
                  <a:srgbClr val="3333FF"/>
                </a:solidFill>
              </a:rPr>
              <a:t>h</a:t>
            </a:r>
            <a:r>
              <a:rPr lang="en-US" sz="1600" dirty="0">
                <a:solidFill>
                  <a:srgbClr val="3333FF"/>
                </a:solidFill>
              </a:rPr>
              <a:t>, and </a:t>
            </a:r>
            <a:r>
              <a:rPr lang="en-US" sz="1600" i="1" dirty="0">
                <a:solidFill>
                  <a:srgbClr val="3333FF"/>
                </a:solidFill>
              </a:rPr>
              <a:t>s </a:t>
            </a:r>
            <a:r>
              <a:rPr lang="en-US" sz="1600" dirty="0">
                <a:solidFill>
                  <a:srgbClr val="3333FF"/>
                </a:solidFill>
              </a:rPr>
              <a:t>cannot be measured directly, and they are calculated from measurable properties using the relations between properties. </a:t>
            </a:r>
          </a:p>
          <a:p>
            <a:pPr eaLnBrk="1" hangingPunct="1">
              <a:lnSpc>
                <a:spcPct val="90000"/>
              </a:lnSpc>
              <a:spcBef>
                <a:spcPct val="5000"/>
              </a:spcBef>
              <a:spcAft>
                <a:spcPct val="5000"/>
              </a:spcAft>
            </a:pPr>
            <a:r>
              <a:rPr lang="en-US" sz="1600" dirty="0">
                <a:solidFill>
                  <a:srgbClr val="CC00CC"/>
                </a:solidFill>
              </a:rPr>
              <a:t>However, those relations give the </a:t>
            </a:r>
            <a:r>
              <a:rPr lang="en-US" sz="1600" i="1" dirty="0">
                <a:solidFill>
                  <a:srgbClr val="CC00CC"/>
                </a:solidFill>
              </a:rPr>
              <a:t>changes </a:t>
            </a:r>
            <a:r>
              <a:rPr lang="en-US" sz="1600" dirty="0">
                <a:solidFill>
                  <a:srgbClr val="CC00CC"/>
                </a:solidFill>
              </a:rPr>
              <a:t>in properties, not the values of properties at specified states.</a:t>
            </a:r>
            <a:r>
              <a:rPr lang="en-US" sz="1600" dirty="0"/>
              <a:t> </a:t>
            </a:r>
          </a:p>
          <a:p>
            <a:pPr eaLnBrk="1" hangingPunct="1">
              <a:lnSpc>
                <a:spcPct val="90000"/>
              </a:lnSpc>
              <a:spcBef>
                <a:spcPct val="5000"/>
              </a:spcBef>
              <a:spcAft>
                <a:spcPct val="5000"/>
              </a:spcAft>
            </a:pPr>
            <a:r>
              <a:rPr lang="en-US" sz="1600" dirty="0">
                <a:solidFill>
                  <a:srgbClr val="3333FF"/>
                </a:solidFill>
              </a:rPr>
              <a:t>Therefore, we need to choose a convenient </a:t>
            </a:r>
            <a:r>
              <a:rPr lang="en-US" sz="1600" i="1" dirty="0">
                <a:solidFill>
                  <a:srgbClr val="FF3300"/>
                </a:solidFill>
              </a:rPr>
              <a:t>reference state</a:t>
            </a:r>
            <a:r>
              <a:rPr lang="en-US" sz="1600" i="1" dirty="0">
                <a:solidFill>
                  <a:srgbClr val="3333FF"/>
                </a:solidFill>
              </a:rPr>
              <a:t> </a:t>
            </a:r>
            <a:r>
              <a:rPr lang="en-US" sz="1600" dirty="0">
                <a:solidFill>
                  <a:srgbClr val="3333FF"/>
                </a:solidFill>
              </a:rPr>
              <a:t>and assign a value of </a:t>
            </a:r>
            <a:r>
              <a:rPr lang="en-US" sz="1600" i="1" dirty="0">
                <a:solidFill>
                  <a:srgbClr val="FF3300"/>
                </a:solidFill>
              </a:rPr>
              <a:t>zero</a:t>
            </a:r>
            <a:r>
              <a:rPr lang="en-US" sz="1600" i="1" dirty="0">
                <a:solidFill>
                  <a:srgbClr val="3333FF"/>
                </a:solidFill>
              </a:rPr>
              <a:t> </a:t>
            </a:r>
            <a:r>
              <a:rPr lang="en-US" sz="1600" dirty="0">
                <a:solidFill>
                  <a:srgbClr val="3333FF"/>
                </a:solidFill>
              </a:rPr>
              <a:t>for a convenient property or properties at that state.</a:t>
            </a:r>
            <a:r>
              <a:rPr lang="en-US" sz="1600" dirty="0"/>
              <a:t> </a:t>
            </a:r>
          </a:p>
          <a:p>
            <a:pPr eaLnBrk="1" hangingPunct="1">
              <a:lnSpc>
                <a:spcPct val="90000"/>
              </a:lnSpc>
              <a:spcBef>
                <a:spcPct val="5000"/>
              </a:spcBef>
              <a:spcAft>
                <a:spcPct val="5000"/>
              </a:spcAft>
            </a:pPr>
            <a:r>
              <a:rPr lang="en-US" sz="1600" dirty="0">
                <a:solidFill>
                  <a:srgbClr val="008000"/>
                </a:solidFill>
              </a:rPr>
              <a:t>The reference state for water is 0.01°C and for R-134a is -40°C in tables.</a:t>
            </a:r>
          </a:p>
          <a:p>
            <a:pPr eaLnBrk="1" hangingPunct="1">
              <a:lnSpc>
                <a:spcPct val="90000"/>
              </a:lnSpc>
              <a:spcBef>
                <a:spcPct val="5000"/>
              </a:spcBef>
              <a:spcAft>
                <a:spcPct val="5000"/>
              </a:spcAft>
            </a:pPr>
            <a:r>
              <a:rPr lang="en-US" sz="1600" dirty="0">
                <a:solidFill>
                  <a:srgbClr val="CC00CC"/>
                </a:solidFill>
              </a:rPr>
              <a:t>Some properties may have negative values as a result of the reference state chosen.</a:t>
            </a:r>
          </a:p>
          <a:p>
            <a:pPr eaLnBrk="1" hangingPunct="1">
              <a:lnSpc>
                <a:spcPct val="90000"/>
              </a:lnSpc>
              <a:spcBef>
                <a:spcPct val="5000"/>
              </a:spcBef>
              <a:spcAft>
                <a:spcPct val="5000"/>
              </a:spcAft>
            </a:pPr>
            <a:r>
              <a:rPr lang="en-US" sz="1600" dirty="0">
                <a:solidFill>
                  <a:srgbClr val="3333FF"/>
                </a:solidFill>
              </a:rPr>
              <a:t>Sometimes different tables list different values for some properties at the same state as a result of using a different reference state.</a:t>
            </a:r>
            <a:r>
              <a:rPr lang="en-US" sz="1600" dirty="0"/>
              <a:t> </a:t>
            </a:r>
          </a:p>
          <a:p>
            <a:pPr eaLnBrk="1" hangingPunct="1">
              <a:lnSpc>
                <a:spcPct val="90000"/>
              </a:lnSpc>
              <a:spcBef>
                <a:spcPct val="5000"/>
              </a:spcBef>
              <a:spcAft>
                <a:spcPct val="5000"/>
              </a:spcAft>
            </a:pPr>
            <a:r>
              <a:rPr lang="en-US" sz="1600" dirty="0">
                <a:solidFill>
                  <a:srgbClr val="CC00CC"/>
                </a:solidFill>
              </a:rPr>
              <a:t>However, In thermodynamics we are concerned with the </a:t>
            </a:r>
            <a:r>
              <a:rPr lang="en-US" sz="1600" i="1" dirty="0">
                <a:solidFill>
                  <a:srgbClr val="CC00CC"/>
                </a:solidFill>
              </a:rPr>
              <a:t>changes </a:t>
            </a:r>
            <a:r>
              <a:rPr lang="en-US" sz="1600" dirty="0">
                <a:solidFill>
                  <a:srgbClr val="CC00CC"/>
                </a:solidFill>
              </a:rPr>
              <a:t>in properties, and the reference state chosen is of no consequence in calculations.</a:t>
            </a:r>
          </a:p>
        </p:txBody>
      </p:sp>
      <p:pic>
        <p:nvPicPr>
          <p:cNvPr id="27653" name="Picture 5"/>
          <p:cNvPicPr>
            <a:picLocks noChangeAspect="1" noChangeArrowheads="1"/>
          </p:cNvPicPr>
          <p:nvPr/>
        </p:nvPicPr>
        <p:blipFill>
          <a:blip r:embed="rId2"/>
          <a:srcRect/>
          <a:stretch>
            <a:fillRect/>
          </a:stretch>
        </p:blipFill>
        <p:spPr bwMode="auto">
          <a:xfrm>
            <a:off x="782638" y="5292725"/>
            <a:ext cx="7523162" cy="1412875"/>
          </a:xfrm>
          <a:prstGeom prst="rect">
            <a:avLst/>
          </a:prstGeom>
          <a:noFill/>
          <a:ln w="9525">
            <a:noFill/>
            <a:miter lim="800000"/>
            <a:headEnd/>
            <a:tailEnd/>
          </a:ln>
        </p:spPr>
      </p:pic>
      <p:pic>
        <p:nvPicPr>
          <p:cNvPr id="27654" name="Picture 6"/>
          <p:cNvPicPr>
            <a:picLocks noChangeAspect="1" noChangeArrowheads="1"/>
          </p:cNvPicPr>
          <p:nvPr/>
        </p:nvPicPr>
        <p:blipFill>
          <a:blip r:embed="rId3"/>
          <a:srcRect/>
          <a:stretch>
            <a:fillRect/>
          </a:stretch>
        </p:blipFill>
        <p:spPr bwMode="auto">
          <a:xfrm>
            <a:off x="762000" y="3657600"/>
            <a:ext cx="7424738" cy="1536700"/>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5 Slayt Numarası Yer Tutucusu"/>
          <p:cNvSpPr>
            <a:spLocks noGrp="1"/>
          </p:cNvSpPr>
          <p:nvPr>
            <p:ph type="sldNum" sz="quarter" idx="12"/>
          </p:nvPr>
        </p:nvSpPr>
        <p:spPr>
          <a:noFill/>
        </p:spPr>
        <p:txBody>
          <a:bodyPr/>
          <a:lstStyle/>
          <a:p>
            <a:fld id="{7A5F9B7C-5E47-467E-B36D-A37F4AE67EE1}" type="slidenum">
              <a:rPr lang="en-US" smtClean="0"/>
              <a:pPr/>
              <a:t>4</a:t>
            </a:fld>
            <a:endParaRPr lang="en-US"/>
          </a:p>
        </p:txBody>
      </p:sp>
      <p:sp>
        <p:nvSpPr>
          <p:cNvPr id="5123" name="Rectangle 2"/>
          <p:cNvSpPr>
            <a:spLocks noGrp="1" noChangeArrowheads="1"/>
          </p:cNvSpPr>
          <p:nvPr>
            <p:ph type="title"/>
          </p:nvPr>
        </p:nvSpPr>
        <p:spPr>
          <a:xfrm>
            <a:off x="228600" y="381000"/>
            <a:ext cx="4191000" cy="1066800"/>
          </a:xfrm>
          <a:solidFill>
            <a:srgbClr val="92D050"/>
          </a:solidFill>
        </p:spPr>
        <p:txBody>
          <a:bodyPr/>
          <a:lstStyle/>
          <a:p>
            <a:pPr eaLnBrk="1" hangingPunct="1"/>
            <a:r>
              <a:rPr lang="en-US">
                <a:solidFill>
                  <a:srgbClr val="C00000"/>
                </a:solidFill>
              </a:rPr>
              <a:t>PHASES OF A PURE SUBSTANCE</a:t>
            </a:r>
            <a:endParaRPr lang="en-US" b="0">
              <a:solidFill>
                <a:srgbClr val="C00000"/>
              </a:solidFill>
            </a:endParaRPr>
          </a:p>
        </p:txBody>
      </p:sp>
      <p:sp>
        <p:nvSpPr>
          <p:cNvPr id="5124" name="Rectangle 7"/>
          <p:cNvSpPr>
            <a:spLocks noChangeArrowheads="1"/>
          </p:cNvSpPr>
          <p:nvPr/>
        </p:nvSpPr>
        <p:spPr bwMode="auto">
          <a:xfrm>
            <a:off x="4343400" y="728663"/>
            <a:ext cx="1828800" cy="2014537"/>
          </a:xfrm>
          <a:prstGeom prst="rect">
            <a:avLst/>
          </a:prstGeom>
          <a:noFill/>
          <a:ln w="9525">
            <a:noFill/>
            <a:miter lim="800000"/>
            <a:headEnd/>
            <a:tailEnd/>
          </a:ln>
        </p:spPr>
        <p:txBody>
          <a:bodyPr>
            <a:spAutoFit/>
          </a:bodyPr>
          <a:lstStyle/>
          <a:p>
            <a:pPr algn="r"/>
            <a:r>
              <a:rPr lang="en-US">
                <a:solidFill>
                  <a:srgbClr val="3333FF"/>
                </a:solidFill>
              </a:rPr>
              <a:t>The molecules in a solid are kept at their positions by the large springlike inter-molecular forces.</a:t>
            </a:r>
          </a:p>
        </p:txBody>
      </p:sp>
      <p:pic>
        <p:nvPicPr>
          <p:cNvPr id="5125" name="Picture 13"/>
          <p:cNvPicPr>
            <a:picLocks noChangeAspect="1" noChangeArrowheads="1"/>
          </p:cNvPicPr>
          <p:nvPr/>
        </p:nvPicPr>
        <p:blipFill>
          <a:blip r:embed="rId2"/>
          <a:srcRect/>
          <a:stretch>
            <a:fillRect/>
          </a:stretch>
        </p:blipFill>
        <p:spPr bwMode="auto">
          <a:xfrm>
            <a:off x="271463" y="2895600"/>
            <a:ext cx="7780337" cy="3886200"/>
          </a:xfrm>
          <a:prstGeom prst="rect">
            <a:avLst/>
          </a:prstGeom>
          <a:noFill/>
          <a:ln w="9525">
            <a:noFill/>
            <a:miter lim="800000"/>
            <a:headEnd/>
            <a:tailEnd/>
          </a:ln>
        </p:spPr>
      </p:pic>
      <p:pic>
        <p:nvPicPr>
          <p:cNvPr id="5126" name="Picture 14"/>
          <p:cNvPicPr>
            <a:picLocks noChangeAspect="1" noChangeArrowheads="1"/>
          </p:cNvPicPr>
          <p:nvPr/>
        </p:nvPicPr>
        <p:blipFill>
          <a:blip r:embed="rId3"/>
          <a:srcRect/>
          <a:stretch>
            <a:fillRect/>
          </a:stretch>
        </p:blipFill>
        <p:spPr bwMode="auto">
          <a:xfrm>
            <a:off x="6172200" y="152400"/>
            <a:ext cx="2819400" cy="2616200"/>
          </a:xfrm>
          <a:prstGeom prst="rect">
            <a:avLst/>
          </a:prstGeom>
          <a:noFill/>
          <a:ln w="9525">
            <a:noFill/>
            <a:miter lim="800000"/>
            <a:headEnd/>
            <a:tailEnd/>
          </a:ln>
        </p:spPr>
      </p:pic>
      <p:sp>
        <p:nvSpPr>
          <p:cNvPr id="2" name="TextBox 1"/>
          <p:cNvSpPr txBox="1"/>
          <p:nvPr/>
        </p:nvSpPr>
        <p:spPr>
          <a:xfrm>
            <a:off x="271463" y="1735931"/>
            <a:ext cx="4148137" cy="646331"/>
          </a:xfrm>
          <a:prstGeom prst="rect">
            <a:avLst/>
          </a:prstGeom>
          <a:noFill/>
        </p:spPr>
        <p:txBody>
          <a:bodyPr wrap="square" rtlCol="0">
            <a:spAutoFit/>
          </a:bodyPr>
          <a:lstStyle/>
          <a:p>
            <a:r>
              <a:rPr lang="en-US" dirty="0"/>
              <a:t>Phase –a distinct molecular arrangement that is homogenous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5 Slayt Numarası Yer Tutucusu"/>
          <p:cNvSpPr>
            <a:spLocks noGrp="1"/>
          </p:cNvSpPr>
          <p:nvPr>
            <p:ph type="sldNum" sz="quarter" idx="12"/>
          </p:nvPr>
        </p:nvSpPr>
        <p:spPr>
          <a:noFill/>
        </p:spPr>
        <p:txBody>
          <a:bodyPr/>
          <a:lstStyle/>
          <a:p>
            <a:fld id="{8AFF23DF-B16F-4286-B55F-244F717B9DDE}" type="slidenum">
              <a:rPr lang="en-US" smtClean="0"/>
              <a:pPr/>
              <a:t>40</a:t>
            </a:fld>
            <a:endParaRPr lang="en-US"/>
          </a:p>
        </p:txBody>
      </p:sp>
      <p:sp>
        <p:nvSpPr>
          <p:cNvPr id="28675" name="Rectangle 2"/>
          <p:cNvSpPr>
            <a:spLocks noGrp="1" noChangeArrowheads="1"/>
          </p:cNvSpPr>
          <p:nvPr>
            <p:ph type="title"/>
          </p:nvPr>
        </p:nvSpPr>
        <p:spPr>
          <a:xfrm>
            <a:off x="609600" y="228600"/>
            <a:ext cx="7772400" cy="639763"/>
          </a:xfrm>
          <a:solidFill>
            <a:srgbClr val="92D050"/>
          </a:solidFill>
        </p:spPr>
        <p:txBody>
          <a:bodyPr/>
          <a:lstStyle/>
          <a:p>
            <a:pPr eaLnBrk="1" hangingPunct="1"/>
            <a:r>
              <a:rPr lang="en-US">
                <a:solidFill>
                  <a:srgbClr val="C00000"/>
                </a:solidFill>
              </a:rPr>
              <a:t>THE IDEAL-GAS EQUATION OF STATE</a:t>
            </a:r>
            <a:endParaRPr lang="en-US" b="0">
              <a:solidFill>
                <a:srgbClr val="C00000"/>
              </a:solidFill>
            </a:endParaRPr>
          </a:p>
        </p:txBody>
      </p:sp>
      <p:sp>
        <p:nvSpPr>
          <p:cNvPr id="28676" name="Rectangle 3"/>
          <p:cNvSpPr>
            <a:spLocks noGrp="1" noChangeArrowheads="1"/>
          </p:cNvSpPr>
          <p:nvPr>
            <p:ph type="body" idx="1"/>
          </p:nvPr>
        </p:nvSpPr>
        <p:spPr>
          <a:xfrm>
            <a:off x="457200" y="990600"/>
            <a:ext cx="8153400" cy="1600200"/>
          </a:xfrm>
        </p:spPr>
        <p:txBody>
          <a:bodyPr/>
          <a:lstStyle/>
          <a:p>
            <a:pPr eaLnBrk="1" hangingPunct="1">
              <a:spcBef>
                <a:spcPct val="10000"/>
              </a:spcBef>
              <a:spcAft>
                <a:spcPct val="10000"/>
              </a:spcAft>
            </a:pPr>
            <a:r>
              <a:rPr lang="en-US" sz="1800" b="1">
                <a:solidFill>
                  <a:srgbClr val="CC00CC"/>
                </a:solidFill>
              </a:rPr>
              <a:t>Equation of state</a:t>
            </a:r>
            <a:r>
              <a:rPr lang="en-US" sz="1800"/>
              <a:t>: Any equation that relates the pressure, temperature, and specific volume of a substance.</a:t>
            </a:r>
          </a:p>
          <a:p>
            <a:pPr eaLnBrk="1" hangingPunct="1">
              <a:spcBef>
                <a:spcPct val="10000"/>
              </a:spcBef>
              <a:spcAft>
                <a:spcPct val="10000"/>
              </a:spcAft>
            </a:pPr>
            <a:r>
              <a:rPr lang="en-US" sz="1800"/>
              <a:t>The simplest and best-known equation of state for substances in the gas phase is the ideal-gas equation of state. This equation predicts the </a:t>
            </a:r>
            <a:r>
              <a:rPr lang="en-US" sz="1800" i="1"/>
              <a:t>P</a:t>
            </a:r>
            <a:r>
              <a:rPr lang="en-US" sz="1800"/>
              <a:t>-</a:t>
            </a:r>
            <a:r>
              <a:rPr lang="en-US" sz="1800" i="1"/>
              <a:t>v</a:t>
            </a:r>
            <a:r>
              <a:rPr lang="en-US" sz="1800"/>
              <a:t>-</a:t>
            </a:r>
            <a:r>
              <a:rPr lang="en-US" sz="1800" i="1"/>
              <a:t>T </a:t>
            </a:r>
            <a:r>
              <a:rPr lang="en-US" sz="1800"/>
              <a:t>behavior of a gas quite accurately within some properly selected region.</a:t>
            </a:r>
          </a:p>
        </p:txBody>
      </p:sp>
      <p:pic>
        <p:nvPicPr>
          <p:cNvPr id="28677" name="Picture 4"/>
          <p:cNvPicPr>
            <a:picLocks noChangeAspect="1" noChangeArrowheads="1"/>
          </p:cNvPicPr>
          <p:nvPr/>
        </p:nvPicPr>
        <p:blipFill>
          <a:blip r:embed="rId2"/>
          <a:srcRect/>
          <a:stretch>
            <a:fillRect/>
          </a:stretch>
        </p:blipFill>
        <p:spPr bwMode="auto">
          <a:xfrm>
            <a:off x="533400" y="2590800"/>
            <a:ext cx="1228725" cy="630238"/>
          </a:xfrm>
          <a:prstGeom prst="rect">
            <a:avLst/>
          </a:prstGeom>
          <a:noFill/>
          <a:ln w="9525">
            <a:noFill/>
            <a:miter lim="800000"/>
            <a:headEnd/>
            <a:tailEnd/>
          </a:ln>
        </p:spPr>
      </p:pic>
      <p:pic>
        <p:nvPicPr>
          <p:cNvPr id="28678" name="Picture 6"/>
          <p:cNvPicPr>
            <a:picLocks noChangeAspect="1" noChangeArrowheads="1"/>
          </p:cNvPicPr>
          <p:nvPr/>
        </p:nvPicPr>
        <p:blipFill>
          <a:blip r:embed="rId3"/>
          <a:srcRect/>
          <a:stretch>
            <a:fillRect/>
          </a:stretch>
        </p:blipFill>
        <p:spPr bwMode="auto">
          <a:xfrm>
            <a:off x="511175" y="3276600"/>
            <a:ext cx="4289425" cy="568325"/>
          </a:xfrm>
          <a:prstGeom prst="rect">
            <a:avLst/>
          </a:prstGeom>
          <a:noFill/>
          <a:ln w="9525">
            <a:noFill/>
            <a:miter lim="800000"/>
            <a:headEnd/>
            <a:tailEnd/>
          </a:ln>
        </p:spPr>
      </p:pic>
      <p:sp>
        <p:nvSpPr>
          <p:cNvPr id="28679" name="Text Box 7"/>
          <p:cNvSpPr txBox="1">
            <a:spLocks noChangeArrowheads="1"/>
          </p:cNvSpPr>
          <p:nvPr/>
        </p:nvSpPr>
        <p:spPr bwMode="auto">
          <a:xfrm>
            <a:off x="457200" y="3886200"/>
            <a:ext cx="3200400" cy="914400"/>
          </a:xfrm>
          <a:prstGeom prst="rect">
            <a:avLst/>
          </a:prstGeom>
          <a:noFill/>
          <a:ln w="9525">
            <a:noFill/>
            <a:miter lim="800000"/>
            <a:headEnd/>
            <a:tailEnd/>
          </a:ln>
        </p:spPr>
        <p:txBody>
          <a:bodyPr>
            <a:spAutoFit/>
          </a:bodyPr>
          <a:lstStyle/>
          <a:p>
            <a:r>
              <a:rPr lang="en-US" i="1">
                <a:solidFill>
                  <a:srgbClr val="CC00CC"/>
                </a:solidFill>
              </a:rPr>
              <a:t>R</a:t>
            </a:r>
            <a:r>
              <a:rPr lang="en-US"/>
              <a:t>: gas constant</a:t>
            </a:r>
          </a:p>
          <a:p>
            <a:r>
              <a:rPr lang="en-US" i="1">
                <a:solidFill>
                  <a:srgbClr val="CC00CC"/>
                </a:solidFill>
              </a:rPr>
              <a:t>M</a:t>
            </a:r>
            <a:r>
              <a:rPr lang="en-US"/>
              <a:t>: molar mass (kg/kmol)</a:t>
            </a:r>
          </a:p>
          <a:p>
            <a:r>
              <a:rPr lang="en-US" i="1">
                <a:solidFill>
                  <a:srgbClr val="CC00CC"/>
                </a:solidFill>
              </a:rPr>
              <a:t>R</a:t>
            </a:r>
            <a:r>
              <a:rPr lang="en-US" i="1" baseline="-25000">
                <a:solidFill>
                  <a:srgbClr val="CC00CC"/>
                </a:solidFill>
              </a:rPr>
              <a:t>u</a:t>
            </a:r>
            <a:r>
              <a:rPr lang="en-US"/>
              <a:t>: universal gas constant</a:t>
            </a:r>
          </a:p>
        </p:txBody>
      </p:sp>
      <p:sp>
        <p:nvSpPr>
          <p:cNvPr id="28680" name="Text Box 8"/>
          <p:cNvSpPr txBox="1">
            <a:spLocks noChangeArrowheads="1"/>
          </p:cNvSpPr>
          <p:nvPr/>
        </p:nvSpPr>
        <p:spPr bwMode="auto">
          <a:xfrm>
            <a:off x="3505200" y="2514600"/>
            <a:ext cx="2438400" cy="701675"/>
          </a:xfrm>
          <a:prstGeom prst="rect">
            <a:avLst/>
          </a:prstGeom>
          <a:noFill/>
          <a:ln w="9525">
            <a:noFill/>
            <a:miter lim="800000"/>
            <a:headEnd/>
            <a:tailEnd/>
          </a:ln>
        </p:spPr>
        <p:txBody>
          <a:bodyPr>
            <a:spAutoFit/>
          </a:bodyPr>
          <a:lstStyle/>
          <a:p>
            <a:pPr>
              <a:spcBef>
                <a:spcPct val="50000"/>
              </a:spcBef>
            </a:pPr>
            <a:r>
              <a:rPr lang="en-US" sz="2000" b="1">
                <a:solidFill>
                  <a:srgbClr val="CC00CC"/>
                </a:solidFill>
              </a:rPr>
              <a:t>Ideal gas equation of state</a:t>
            </a:r>
          </a:p>
        </p:txBody>
      </p:sp>
      <p:pic>
        <p:nvPicPr>
          <p:cNvPr id="28681" name="Picture 10"/>
          <p:cNvPicPr>
            <a:picLocks noChangeAspect="1" noChangeArrowheads="1"/>
          </p:cNvPicPr>
          <p:nvPr/>
        </p:nvPicPr>
        <p:blipFill>
          <a:blip r:embed="rId4"/>
          <a:srcRect/>
          <a:stretch>
            <a:fillRect/>
          </a:stretch>
        </p:blipFill>
        <p:spPr bwMode="auto">
          <a:xfrm>
            <a:off x="533400" y="4848225"/>
            <a:ext cx="2981325" cy="1628775"/>
          </a:xfrm>
          <a:prstGeom prst="rect">
            <a:avLst/>
          </a:prstGeom>
          <a:noFill/>
          <a:ln w="9525">
            <a:noFill/>
            <a:miter lim="800000"/>
            <a:headEnd/>
            <a:tailEnd/>
          </a:ln>
        </p:spPr>
      </p:pic>
      <p:sp>
        <p:nvSpPr>
          <p:cNvPr id="28682" name="Rectangle 12"/>
          <p:cNvSpPr>
            <a:spLocks noChangeArrowheads="1"/>
          </p:cNvSpPr>
          <p:nvPr/>
        </p:nvSpPr>
        <p:spPr bwMode="auto">
          <a:xfrm>
            <a:off x="4953000" y="5911850"/>
            <a:ext cx="3962400" cy="641350"/>
          </a:xfrm>
          <a:prstGeom prst="rect">
            <a:avLst/>
          </a:prstGeom>
          <a:noFill/>
          <a:ln w="9525">
            <a:noFill/>
            <a:miter lim="800000"/>
            <a:headEnd/>
            <a:tailEnd/>
          </a:ln>
        </p:spPr>
        <p:txBody>
          <a:bodyPr>
            <a:spAutoFit/>
          </a:bodyPr>
          <a:lstStyle/>
          <a:p>
            <a:r>
              <a:rPr lang="en-US">
                <a:solidFill>
                  <a:srgbClr val="3333FF"/>
                </a:solidFill>
              </a:rPr>
              <a:t>Different substances have different gas constants.</a:t>
            </a:r>
          </a:p>
        </p:txBody>
      </p:sp>
      <p:pic>
        <p:nvPicPr>
          <p:cNvPr id="28683" name="Picture 13"/>
          <p:cNvPicPr>
            <a:picLocks noChangeAspect="1" noChangeArrowheads="1"/>
          </p:cNvPicPr>
          <p:nvPr/>
        </p:nvPicPr>
        <p:blipFill>
          <a:blip r:embed="rId5"/>
          <a:srcRect/>
          <a:stretch>
            <a:fillRect/>
          </a:stretch>
        </p:blipFill>
        <p:spPr bwMode="auto">
          <a:xfrm>
            <a:off x="1905000" y="2714625"/>
            <a:ext cx="1524000" cy="333375"/>
          </a:xfrm>
          <a:prstGeom prst="rect">
            <a:avLst/>
          </a:prstGeom>
          <a:noFill/>
          <a:ln w="9525">
            <a:noFill/>
            <a:miter lim="800000"/>
            <a:headEnd/>
            <a:tailEnd/>
          </a:ln>
        </p:spPr>
      </p:pic>
      <p:pic>
        <p:nvPicPr>
          <p:cNvPr id="28684" name="Picture 14"/>
          <p:cNvPicPr>
            <a:picLocks noChangeAspect="1" noChangeArrowheads="1"/>
          </p:cNvPicPr>
          <p:nvPr/>
        </p:nvPicPr>
        <p:blipFill>
          <a:blip r:embed="rId6"/>
          <a:srcRect/>
          <a:stretch>
            <a:fillRect/>
          </a:stretch>
        </p:blipFill>
        <p:spPr bwMode="auto">
          <a:xfrm>
            <a:off x="5029200" y="3276600"/>
            <a:ext cx="3829050" cy="2609850"/>
          </a:xfrm>
          <a:prstGeom prst="rect">
            <a:avLst/>
          </a:prstGeom>
          <a:noFill/>
          <a:ln w="9525">
            <a:noFill/>
            <a:miter lim="800000"/>
            <a:headEnd/>
            <a:tailEnd/>
          </a:ln>
        </p:spPr>
      </p:pic>
      <mc:AlternateContent xmlns:mc="http://schemas.openxmlformats.org/markup-compatibility/2006">
        <mc:Choice xmlns:p14="http://schemas.microsoft.com/office/powerpoint/2010/main" Requires="p14">
          <p:contentPart p14:bwMode="auto" r:id="rId7">
            <p14:nvContentPartPr>
              <p14:cNvPr id="2" name="Ink 1">
                <a:extLst>
                  <a:ext uri="{FF2B5EF4-FFF2-40B4-BE49-F238E27FC236}">
                    <a16:creationId xmlns:a16="http://schemas.microsoft.com/office/drawing/2014/main" id="{1458460C-95E8-4233-AC1D-D00E21C9A83B}"/>
                  </a:ext>
                </a:extLst>
              </p14:cNvPr>
              <p14:cNvContentPartPr/>
              <p14:nvPr/>
            </p14:nvContentPartPr>
            <p14:xfrm>
              <a:off x="235080" y="3490920"/>
              <a:ext cx="3724560" cy="1873080"/>
            </p14:xfrm>
          </p:contentPart>
        </mc:Choice>
        <mc:Fallback>
          <p:pic>
            <p:nvPicPr>
              <p:cNvPr id="2" name="Ink 1">
                <a:extLst>
                  <a:ext uri="{FF2B5EF4-FFF2-40B4-BE49-F238E27FC236}">
                    <a16:creationId xmlns:a16="http://schemas.microsoft.com/office/drawing/2014/main" id="{1458460C-95E8-4233-AC1D-D00E21C9A83B}"/>
                  </a:ext>
                </a:extLst>
              </p:cNvPr>
              <p:cNvPicPr/>
              <p:nvPr/>
            </p:nvPicPr>
            <p:blipFill>
              <a:blip r:embed="rId8"/>
              <a:stretch>
                <a:fillRect/>
              </a:stretch>
            </p:blipFill>
            <p:spPr>
              <a:xfrm>
                <a:off x="225720" y="3481560"/>
                <a:ext cx="3743280" cy="1891800"/>
              </a:xfrm>
              <a:prstGeom prst="rect">
                <a:avLst/>
              </a:prstGeom>
            </p:spPr>
          </p:pic>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5 Slayt Numarası Yer Tutucusu"/>
          <p:cNvSpPr>
            <a:spLocks noGrp="1"/>
          </p:cNvSpPr>
          <p:nvPr>
            <p:ph type="sldNum" sz="quarter" idx="12"/>
          </p:nvPr>
        </p:nvSpPr>
        <p:spPr>
          <a:noFill/>
        </p:spPr>
        <p:txBody>
          <a:bodyPr/>
          <a:lstStyle/>
          <a:p>
            <a:fld id="{AA1558C0-0C18-42D8-B080-DEBF97AE5E60}" type="slidenum">
              <a:rPr lang="en-US" smtClean="0"/>
              <a:pPr/>
              <a:t>41</a:t>
            </a:fld>
            <a:endParaRPr lang="en-US"/>
          </a:p>
        </p:txBody>
      </p:sp>
      <p:pic>
        <p:nvPicPr>
          <p:cNvPr id="29699" name="Picture 8"/>
          <p:cNvPicPr>
            <a:picLocks noChangeAspect="1" noChangeArrowheads="1"/>
          </p:cNvPicPr>
          <p:nvPr/>
        </p:nvPicPr>
        <p:blipFill>
          <a:blip r:embed="rId2"/>
          <a:srcRect/>
          <a:stretch>
            <a:fillRect/>
          </a:stretch>
        </p:blipFill>
        <p:spPr bwMode="auto">
          <a:xfrm>
            <a:off x="504825" y="720725"/>
            <a:ext cx="2314575" cy="346075"/>
          </a:xfrm>
          <a:prstGeom prst="rect">
            <a:avLst/>
          </a:prstGeom>
          <a:noFill/>
          <a:ln w="9525">
            <a:noFill/>
            <a:miter lim="800000"/>
            <a:headEnd/>
            <a:tailEnd/>
          </a:ln>
        </p:spPr>
      </p:pic>
      <p:pic>
        <p:nvPicPr>
          <p:cNvPr id="29700" name="Picture 9"/>
          <p:cNvPicPr>
            <a:picLocks noChangeAspect="1" noChangeArrowheads="1"/>
          </p:cNvPicPr>
          <p:nvPr/>
        </p:nvPicPr>
        <p:blipFill>
          <a:blip r:embed="rId3"/>
          <a:srcRect/>
          <a:stretch>
            <a:fillRect/>
          </a:stretch>
        </p:blipFill>
        <p:spPr bwMode="auto">
          <a:xfrm>
            <a:off x="228600" y="3786188"/>
            <a:ext cx="4724400" cy="1624012"/>
          </a:xfrm>
          <a:prstGeom prst="rect">
            <a:avLst/>
          </a:prstGeom>
          <a:noFill/>
          <a:ln w="9525">
            <a:noFill/>
            <a:miter lim="800000"/>
            <a:headEnd/>
            <a:tailEnd/>
          </a:ln>
        </p:spPr>
      </p:pic>
      <p:pic>
        <p:nvPicPr>
          <p:cNvPr id="29701" name="Picture 10"/>
          <p:cNvPicPr>
            <a:picLocks noChangeAspect="1" noChangeArrowheads="1"/>
          </p:cNvPicPr>
          <p:nvPr/>
        </p:nvPicPr>
        <p:blipFill>
          <a:blip r:embed="rId4"/>
          <a:srcRect/>
          <a:stretch>
            <a:fillRect/>
          </a:stretch>
        </p:blipFill>
        <p:spPr bwMode="auto">
          <a:xfrm>
            <a:off x="509588" y="1703388"/>
            <a:ext cx="1624012" cy="735012"/>
          </a:xfrm>
          <a:prstGeom prst="rect">
            <a:avLst/>
          </a:prstGeom>
          <a:noFill/>
          <a:ln w="9525">
            <a:noFill/>
            <a:miter lim="800000"/>
            <a:headEnd/>
            <a:tailEnd/>
          </a:ln>
        </p:spPr>
      </p:pic>
      <p:sp>
        <p:nvSpPr>
          <p:cNvPr id="29702" name="Text Box 11"/>
          <p:cNvSpPr txBox="1">
            <a:spLocks noChangeArrowheads="1"/>
          </p:cNvSpPr>
          <p:nvPr/>
        </p:nvSpPr>
        <p:spPr bwMode="auto">
          <a:xfrm>
            <a:off x="152400" y="304800"/>
            <a:ext cx="4038600" cy="366713"/>
          </a:xfrm>
          <a:prstGeom prst="rect">
            <a:avLst/>
          </a:prstGeom>
          <a:noFill/>
          <a:ln w="9525">
            <a:noFill/>
            <a:miter lim="800000"/>
            <a:headEnd/>
            <a:tailEnd/>
          </a:ln>
        </p:spPr>
        <p:txBody>
          <a:bodyPr>
            <a:spAutoFit/>
          </a:bodyPr>
          <a:lstStyle/>
          <a:p>
            <a:r>
              <a:rPr lang="en-US"/>
              <a:t>Mass = Molar mass </a:t>
            </a:r>
            <a:r>
              <a:rPr lang="en-US">
                <a:sym typeface="Symbol" pitchFamily="18" charset="2"/>
              </a:rPr>
              <a:t> Mole number</a:t>
            </a:r>
            <a:endParaRPr lang="en-US"/>
          </a:p>
        </p:txBody>
      </p:sp>
      <p:sp>
        <p:nvSpPr>
          <p:cNvPr id="29703" name="Text Box 12"/>
          <p:cNvSpPr txBox="1">
            <a:spLocks noChangeArrowheads="1"/>
          </p:cNvSpPr>
          <p:nvPr/>
        </p:nvSpPr>
        <p:spPr bwMode="auto">
          <a:xfrm>
            <a:off x="457200" y="3032125"/>
            <a:ext cx="2667000" cy="701675"/>
          </a:xfrm>
          <a:prstGeom prst="rect">
            <a:avLst/>
          </a:prstGeom>
          <a:noFill/>
          <a:ln w="9525">
            <a:noFill/>
            <a:miter lim="800000"/>
            <a:headEnd/>
            <a:tailEnd/>
          </a:ln>
        </p:spPr>
        <p:txBody>
          <a:bodyPr>
            <a:spAutoFit/>
          </a:bodyPr>
          <a:lstStyle/>
          <a:p>
            <a:pPr>
              <a:spcBef>
                <a:spcPct val="50000"/>
              </a:spcBef>
            </a:pPr>
            <a:r>
              <a:rPr lang="en-US" sz="2000">
                <a:solidFill>
                  <a:srgbClr val="CC00CC"/>
                </a:solidFill>
              </a:rPr>
              <a:t>Various expressions of ideal gas equation</a:t>
            </a:r>
          </a:p>
        </p:txBody>
      </p:sp>
      <p:sp>
        <p:nvSpPr>
          <p:cNvPr id="29704" name="Text Box 13"/>
          <p:cNvSpPr txBox="1">
            <a:spLocks noChangeArrowheads="1"/>
          </p:cNvSpPr>
          <p:nvPr/>
        </p:nvSpPr>
        <p:spPr bwMode="auto">
          <a:xfrm>
            <a:off x="2286000" y="1492250"/>
            <a:ext cx="1981200" cy="1200150"/>
          </a:xfrm>
          <a:prstGeom prst="rect">
            <a:avLst/>
          </a:prstGeom>
          <a:noFill/>
          <a:ln w="9525">
            <a:noFill/>
            <a:miter lim="800000"/>
            <a:headEnd/>
            <a:tailEnd/>
          </a:ln>
        </p:spPr>
        <p:txBody>
          <a:bodyPr>
            <a:spAutoFit/>
          </a:bodyPr>
          <a:lstStyle/>
          <a:p>
            <a:pPr>
              <a:spcBef>
                <a:spcPct val="50000"/>
              </a:spcBef>
            </a:pPr>
            <a:r>
              <a:rPr lang="en-US">
                <a:solidFill>
                  <a:srgbClr val="CC00CC"/>
                </a:solidFill>
              </a:rPr>
              <a:t>Ideal gas equation at two states for a fixed mass</a:t>
            </a:r>
          </a:p>
        </p:txBody>
      </p:sp>
      <p:sp>
        <p:nvSpPr>
          <p:cNvPr id="29705" name="Text Box 14"/>
          <p:cNvSpPr txBox="1">
            <a:spLocks noChangeArrowheads="1"/>
          </p:cNvSpPr>
          <p:nvPr/>
        </p:nvSpPr>
        <p:spPr bwMode="auto">
          <a:xfrm>
            <a:off x="381000" y="5553075"/>
            <a:ext cx="3733800" cy="923925"/>
          </a:xfrm>
          <a:prstGeom prst="rect">
            <a:avLst/>
          </a:prstGeom>
          <a:noFill/>
          <a:ln w="9525">
            <a:noFill/>
            <a:miter lim="800000"/>
            <a:headEnd/>
            <a:tailEnd/>
          </a:ln>
        </p:spPr>
        <p:txBody>
          <a:bodyPr>
            <a:spAutoFit/>
          </a:bodyPr>
          <a:lstStyle/>
          <a:p>
            <a:pPr>
              <a:spcBef>
                <a:spcPct val="50000"/>
              </a:spcBef>
            </a:pPr>
            <a:r>
              <a:rPr lang="en-US" b="1">
                <a:solidFill>
                  <a:srgbClr val="008000"/>
                </a:solidFill>
              </a:rPr>
              <a:t>Real gases behave as an ideal gas at low densities (i.e., low pressure, high temperature).</a:t>
            </a:r>
          </a:p>
        </p:txBody>
      </p:sp>
      <p:pic>
        <p:nvPicPr>
          <p:cNvPr id="29706" name="Picture 14"/>
          <p:cNvPicPr>
            <a:picLocks noChangeAspect="1" noChangeArrowheads="1"/>
          </p:cNvPicPr>
          <p:nvPr/>
        </p:nvPicPr>
        <p:blipFill>
          <a:blip r:embed="rId5"/>
          <a:srcRect/>
          <a:stretch>
            <a:fillRect/>
          </a:stretch>
        </p:blipFill>
        <p:spPr bwMode="auto">
          <a:xfrm>
            <a:off x="5114925" y="981075"/>
            <a:ext cx="3876675" cy="5724525"/>
          </a:xfrm>
          <a:prstGeom prst="rect">
            <a:avLst/>
          </a:prstGeom>
          <a:noFill/>
          <a:ln w="9525">
            <a:noFill/>
            <a:miter lim="800000"/>
            <a:headEnd/>
            <a:tailEnd/>
          </a:ln>
        </p:spPr>
      </p:pic>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3E18764D-78AF-4CDC-BBF5-1A50872405CB}"/>
                  </a:ext>
                </a:extLst>
              </p14:cNvPr>
              <p14:cNvContentPartPr/>
              <p14:nvPr/>
            </p14:nvContentPartPr>
            <p14:xfrm>
              <a:off x="4615560" y="155160"/>
              <a:ext cx="643320" cy="257760"/>
            </p14:xfrm>
          </p:contentPart>
        </mc:Choice>
        <mc:Fallback>
          <p:pic>
            <p:nvPicPr>
              <p:cNvPr id="2" name="Ink 1">
                <a:extLst>
                  <a:ext uri="{FF2B5EF4-FFF2-40B4-BE49-F238E27FC236}">
                    <a16:creationId xmlns:a16="http://schemas.microsoft.com/office/drawing/2014/main" id="{3E18764D-78AF-4CDC-BBF5-1A50872405CB}"/>
                  </a:ext>
                </a:extLst>
              </p:cNvPr>
              <p:cNvPicPr/>
              <p:nvPr/>
            </p:nvPicPr>
            <p:blipFill>
              <a:blip r:embed="rId7"/>
              <a:stretch>
                <a:fillRect/>
              </a:stretch>
            </p:blipFill>
            <p:spPr>
              <a:xfrm>
                <a:off x="4606200" y="145800"/>
                <a:ext cx="662040" cy="2764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 name="Ink 2">
                <a:extLst>
                  <a:ext uri="{FF2B5EF4-FFF2-40B4-BE49-F238E27FC236}">
                    <a16:creationId xmlns:a16="http://schemas.microsoft.com/office/drawing/2014/main" id="{2D6322C7-E6A6-4D69-A009-3E3CB1FD498C}"/>
                  </a:ext>
                </a:extLst>
              </p14:cNvPr>
              <p14:cNvContentPartPr/>
              <p14:nvPr/>
            </p14:nvContentPartPr>
            <p14:xfrm>
              <a:off x="137520" y="1554120"/>
              <a:ext cx="4371840" cy="2746080"/>
            </p14:xfrm>
          </p:contentPart>
        </mc:Choice>
        <mc:Fallback>
          <p:pic>
            <p:nvPicPr>
              <p:cNvPr id="3" name="Ink 2">
                <a:extLst>
                  <a:ext uri="{FF2B5EF4-FFF2-40B4-BE49-F238E27FC236}">
                    <a16:creationId xmlns:a16="http://schemas.microsoft.com/office/drawing/2014/main" id="{2D6322C7-E6A6-4D69-A009-3E3CB1FD498C}"/>
                  </a:ext>
                </a:extLst>
              </p:cNvPr>
              <p:cNvPicPr/>
              <p:nvPr/>
            </p:nvPicPr>
            <p:blipFill>
              <a:blip r:embed="rId9"/>
              <a:stretch>
                <a:fillRect/>
              </a:stretch>
            </p:blipFill>
            <p:spPr>
              <a:xfrm>
                <a:off x="128160" y="1544760"/>
                <a:ext cx="4390560" cy="2764800"/>
              </a:xfrm>
              <a:prstGeom prst="rect">
                <a:avLst/>
              </a:prstGeom>
            </p:spPr>
          </p:pic>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B6D0A003-0C32-4D96-8F23-C58B17E8A31E}" type="slidenum">
              <a:rPr lang="en-US" smtClean="0"/>
              <a:pPr>
                <a:defRPr/>
              </a:pPr>
              <a:t>42</a:t>
            </a:fld>
            <a:endParaRPr lang="en-US"/>
          </a:p>
        </p:txBody>
      </p:sp>
      <p:grpSp>
        <p:nvGrpSpPr>
          <p:cNvPr id="5" name="Group 4"/>
          <p:cNvGrpSpPr/>
          <p:nvPr/>
        </p:nvGrpSpPr>
        <p:grpSpPr>
          <a:xfrm>
            <a:off x="228600" y="114300"/>
            <a:ext cx="7848600" cy="6743700"/>
            <a:chOff x="228600" y="114300"/>
            <a:chExt cx="5505450" cy="5667375"/>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14300"/>
              <a:ext cx="5486400" cy="3314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429000"/>
              <a:ext cx="5505450" cy="2352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B598308B-D59C-40B4-91AB-59224E91F275}"/>
                  </a:ext>
                </a:extLst>
              </p14:cNvPr>
              <p14:cNvContentPartPr/>
              <p14:nvPr/>
            </p14:nvContentPartPr>
            <p14:xfrm>
              <a:off x="815760" y="938160"/>
              <a:ext cx="4311720" cy="349200"/>
            </p14:xfrm>
          </p:contentPart>
        </mc:Choice>
        <mc:Fallback>
          <p:pic>
            <p:nvPicPr>
              <p:cNvPr id="6" name="Ink 5">
                <a:extLst>
                  <a:ext uri="{FF2B5EF4-FFF2-40B4-BE49-F238E27FC236}">
                    <a16:creationId xmlns:a16="http://schemas.microsoft.com/office/drawing/2014/main" id="{B598308B-D59C-40B4-91AB-59224E91F275}"/>
                  </a:ext>
                </a:extLst>
              </p:cNvPr>
              <p:cNvPicPr/>
              <p:nvPr/>
            </p:nvPicPr>
            <p:blipFill>
              <a:blip r:embed="rId5"/>
              <a:stretch>
                <a:fillRect/>
              </a:stretch>
            </p:blipFill>
            <p:spPr>
              <a:xfrm>
                <a:off x="806400" y="928800"/>
                <a:ext cx="4330440" cy="367920"/>
              </a:xfrm>
              <a:prstGeom prst="rect">
                <a:avLst/>
              </a:prstGeom>
            </p:spPr>
          </p:pic>
        </mc:Fallback>
      </mc:AlternateContent>
    </p:spTree>
    <p:extLst>
      <p:ext uri="{BB962C8B-B14F-4D97-AF65-F5344CB8AC3E}">
        <p14:creationId xmlns:p14="http://schemas.microsoft.com/office/powerpoint/2010/main" val="15709627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5 Slayt Numarası Yer Tutucusu"/>
          <p:cNvSpPr>
            <a:spLocks noGrp="1"/>
          </p:cNvSpPr>
          <p:nvPr>
            <p:ph type="sldNum" sz="quarter" idx="12"/>
          </p:nvPr>
        </p:nvSpPr>
        <p:spPr>
          <a:noFill/>
        </p:spPr>
        <p:txBody>
          <a:bodyPr/>
          <a:lstStyle/>
          <a:p>
            <a:fld id="{241B9E18-5032-4F59-8255-1BBCE0DCA2AC}" type="slidenum">
              <a:rPr lang="en-US" smtClean="0"/>
              <a:pPr/>
              <a:t>43</a:t>
            </a:fld>
            <a:endParaRPr lang="en-US"/>
          </a:p>
        </p:txBody>
      </p:sp>
      <p:sp>
        <p:nvSpPr>
          <p:cNvPr id="30723" name="Rectangle 2"/>
          <p:cNvSpPr>
            <a:spLocks noGrp="1" noChangeArrowheads="1"/>
          </p:cNvSpPr>
          <p:nvPr>
            <p:ph type="title"/>
          </p:nvPr>
        </p:nvSpPr>
        <p:spPr>
          <a:xfrm>
            <a:off x="152400" y="274638"/>
            <a:ext cx="4648200" cy="563562"/>
          </a:xfrm>
        </p:spPr>
        <p:txBody>
          <a:bodyPr/>
          <a:lstStyle/>
          <a:p>
            <a:pPr eaLnBrk="1" hangingPunct="1"/>
            <a:r>
              <a:rPr lang="en-US" sz="2400"/>
              <a:t>Is Water Vapor an Ideal Gas?</a:t>
            </a:r>
            <a:endParaRPr lang="en-US" sz="2400" b="0"/>
          </a:p>
        </p:txBody>
      </p:sp>
      <p:sp>
        <p:nvSpPr>
          <p:cNvPr id="30724" name="Rectangle 3"/>
          <p:cNvSpPr>
            <a:spLocks noGrp="1" noChangeArrowheads="1"/>
          </p:cNvSpPr>
          <p:nvPr>
            <p:ph type="body" idx="1"/>
          </p:nvPr>
        </p:nvSpPr>
        <p:spPr>
          <a:xfrm>
            <a:off x="4876800" y="228600"/>
            <a:ext cx="4114800" cy="4876800"/>
          </a:xfrm>
        </p:spPr>
        <p:txBody>
          <a:bodyPr/>
          <a:lstStyle/>
          <a:p>
            <a:pPr eaLnBrk="1" hangingPunct="1">
              <a:lnSpc>
                <a:spcPct val="90000"/>
              </a:lnSpc>
            </a:pPr>
            <a:r>
              <a:rPr lang="en-US" sz="1800"/>
              <a:t>At pressures below 10 kPa, water vapor can be treated as an ideal gas, regardless of its temperature, with negligible error (less than 0.1 percent). </a:t>
            </a:r>
          </a:p>
          <a:p>
            <a:pPr eaLnBrk="1" hangingPunct="1">
              <a:lnSpc>
                <a:spcPct val="90000"/>
              </a:lnSpc>
            </a:pPr>
            <a:r>
              <a:rPr lang="en-US" sz="1800">
                <a:solidFill>
                  <a:srgbClr val="CC00CC"/>
                </a:solidFill>
              </a:rPr>
              <a:t>At higher pressures, however, the ideal gas assumption yields unacceptable errors, particularly in the vicinity of the critical point and the saturated vapor line. </a:t>
            </a:r>
          </a:p>
          <a:p>
            <a:pPr eaLnBrk="1" hangingPunct="1">
              <a:lnSpc>
                <a:spcPct val="90000"/>
              </a:lnSpc>
            </a:pPr>
            <a:r>
              <a:rPr lang="en-US" sz="1800"/>
              <a:t>In air-conditioning applications, the water vapor in the air can be treated as an ideal gas. Why?</a:t>
            </a:r>
          </a:p>
          <a:p>
            <a:pPr eaLnBrk="1" hangingPunct="1">
              <a:lnSpc>
                <a:spcPct val="90000"/>
              </a:lnSpc>
            </a:pPr>
            <a:r>
              <a:rPr lang="en-US" sz="1800">
                <a:solidFill>
                  <a:srgbClr val="CC00CC"/>
                </a:solidFill>
              </a:rPr>
              <a:t>In steam power plant applications, however, the pressures involved are usually very high; therefore, ideal-gas relations should not be used.</a:t>
            </a:r>
          </a:p>
        </p:txBody>
      </p:sp>
      <p:pic>
        <p:nvPicPr>
          <p:cNvPr id="30725" name="Picture 7"/>
          <p:cNvPicPr>
            <a:picLocks noChangeAspect="1" noChangeArrowheads="1"/>
          </p:cNvPicPr>
          <p:nvPr/>
        </p:nvPicPr>
        <p:blipFill>
          <a:blip r:embed="rId2"/>
          <a:srcRect/>
          <a:stretch>
            <a:fillRect/>
          </a:stretch>
        </p:blipFill>
        <p:spPr bwMode="auto">
          <a:xfrm>
            <a:off x="123825" y="1130300"/>
            <a:ext cx="4905375" cy="5575300"/>
          </a:xfrm>
          <a:prstGeom prst="rect">
            <a:avLst/>
          </a:prstGeom>
          <a:noFill/>
          <a:ln w="9525">
            <a:noFill/>
            <a:miter lim="800000"/>
            <a:headEnd/>
            <a:tailEnd/>
          </a:ln>
        </p:spPr>
      </p:pic>
      <p:pic>
        <p:nvPicPr>
          <p:cNvPr id="30726" name="Picture 9"/>
          <p:cNvPicPr>
            <a:picLocks noChangeAspect="1" noChangeArrowheads="1"/>
          </p:cNvPicPr>
          <p:nvPr/>
        </p:nvPicPr>
        <p:blipFill>
          <a:blip r:embed="rId3"/>
          <a:srcRect/>
          <a:stretch>
            <a:fillRect/>
          </a:stretch>
        </p:blipFill>
        <p:spPr bwMode="auto">
          <a:xfrm>
            <a:off x="5143500" y="5191125"/>
            <a:ext cx="3467100" cy="1514475"/>
          </a:xfrm>
          <a:prstGeom prst="rect">
            <a:avLst/>
          </a:prstGeom>
          <a:noFill/>
          <a:ln w="9525">
            <a:noFill/>
            <a:miter lim="800000"/>
            <a:headEnd/>
            <a:tailEnd/>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1A6136AD-1B7B-44B5-B9C2-E9CF680E0261}"/>
                  </a:ext>
                </a:extLst>
              </p14:cNvPr>
              <p14:cNvContentPartPr/>
              <p14:nvPr/>
            </p14:nvContentPartPr>
            <p14:xfrm>
              <a:off x="891360" y="3202920"/>
              <a:ext cx="8239680" cy="3204720"/>
            </p14:xfrm>
          </p:contentPart>
        </mc:Choice>
        <mc:Fallback>
          <p:pic>
            <p:nvPicPr>
              <p:cNvPr id="2" name="Ink 1">
                <a:extLst>
                  <a:ext uri="{FF2B5EF4-FFF2-40B4-BE49-F238E27FC236}">
                    <a16:creationId xmlns:a16="http://schemas.microsoft.com/office/drawing/2014/main" id="{1A6136AD-1B7B-44B5-B9C2-E9CF680E0261}"/>
                  </a:ext>
                </a:extLst>
              </p:cNvPr>
              <p:cNvPicPr/>
              <p:nvPr/>
            </p:nvPicPr>
            <p:blipFill>
              <a:blip r:embed="rId5"/>
              <a:stretch>
                <a:fillRect/>
              </a:stretch>
            </p:blipFill>
            <p:spPr>
              <a:xfrm>
                <a:off x="882000" y="3193560"/>
                <a:ext cx="8258400" cy="3223440"/>
              </a:xfrm>
              <a:prstGeom prst="rect">
                <a:avLst/>
              </a:prstGeom>
            </p:spPr>
          </p:pic>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5 Slayt Numarası Yer Tutucusu"/>
          <p:cNvSpPr>
            <a:spLocks noGrp="1"/>
          </p:cNvSpPr>
          <p:nvPr>
            <p:ph type="sldNum" sz="quarter" idx="12"/>
          </p:nvPr>
        </p:nvSpPr>
        <p:spPr>
          <a:noFill/>
        </p:spPr>
        <p:txBody>
          <a:bodyPr/>
          <a:lstStyle/>
          <a:p>
            <a:fld id="{0F833B11-518C-4F8B-9D30-4EC2132B5D76}" type="slidenum">
              <a:rPr lang="en-US" smtClean="0"/>
              <a:pPr/>
              <a:t>44</a:t>
            </a:fld>
            <a:endParaRPr lang="en-US"/>
          </a:p>
        </p:txBody>
      </p:sp>
      <p:sp>
        <p:nvSpPr>
          <p:cNvPr id="31747" name="Rectangle 2"/>
          <p:cNvSpPr>
            <a:spLocks noGrp="1" noChangeArrowheads="1"/>
          </p:cNvSpPr>
          <p:nvPr>
            <p:ph type="title"/>
          </p:nvPr>
        </p:nvSpPr>
        <p:spPr>
          <a:xfrm>
            <a:off x="381000" y="152400"/>
            <a:ext cx="8001000" cy="868363"/>
          </a:xfrm>
          <a:solidFill>
            <a:srgbClr val="92D050"/>
          </a:solidFill>
        </p:spPr>
        <p:txBody>
          <a:bodyPr/>
          <a:lstStyle/>
          <a:p>
            <a:pPr eaLnBrk="1" hangingPunct="1"/>
            <a:r>
              <a:rPr lang="en-US" sz="2800">
                <a:solidFill>
                  <a:srgbClr val="C00000"/>
                </a:solidFill>
              </a:rPr>
              <a:t>COMPRESSIBILITY FACTOR—A MEASURE</a:t>
            </a:r>
            <a:br>
              <a:rPr lang="en-US" sz="2800">
                <a:solidFill>
                  <a:srgbClr val="C00000"/>
                </a:solidFill>
              </a:rPr>
            </a:br>
            <a:r>
              <a:rPr lang="en-US" sz="2800">
                <a:solidFill>
                  <a:srgbClr val="C00000"/>
                </a:solidFill>
              </a:rPr>
              <a:t>OF DEVIATION FROM IDEAL-GAS BEHAVIOR</a:t>
            </a:r>
            <a:endParaRPr lang="en-US" sz="2800" b="0">
              <a:solidFill>
                <a:srgbClr val="C00000"/>
              </a:solidFill>
            </a:endParaRPr>
          </a:p>
        </p:txBody>
      </p:sp>
      <p:sp>
        <p:nvSpPr>
          <p:cNvPr id="31748" name="Rectangle 6"/>
          <p:cNvSpPr>
            <a:spLocks noChangeArrowheads="1"/>
          </p:cNvSpPr>
          <p:nvPr/>
        </p:nvSpPr>
        <p:spPr bwMode="auto">
          <a:xfrm>
            <a:off x="304800" y="1079500"/>
            <a:ext cx="2895600" cy="1739900"/>
          </a:xfrm>
          <a:prstGeom prst="rect">
            <a:avLst/>
          </a:prstGeom>
          <a:noFill/>
          <a:ln w="9525">
            <a:noFill/>
            <a:miter lim="800000"/>
            <a:headEnd/>
            <a:tailEnd/>
          </a:ln>
        </p:spPr>
        <p:txBody>
          <a:bodyPr>
            <a:spAutoFit/>
          </a:bodyPr>
          <a:lstStyle/>
          <a:p>
            <a:r>
              <a:rPr lang="en-US" b="1">
                <a:solidFill>
                  <a:srgbClr val="CC00CC"/>
                </a:solidFill>
              </a:rPr>
              <a:t>Compressibility factor </a:t>
            </a:r>
            <a:r>
              <a:rPr lang="en-US" b="1" i="1">
                <a:solidFill>
                  <a:srgbClr val="CC00CC"/>
                </a:solidFill>
              </a:rPr>
              <a:t>Z</a:t>
            </a:r>
            <a:r>
              <a:rPr lang="en-US" i="1"/>
              <a:t> </a:t>
            </a:r>
            <a:r>
              <a:rPr lang="en-US"/>
              <a:t>A factor that accounts for the deviation of real gases from ideal-gas behavior at a given temperature and pressure.</a:t>
            </a:r>
            <a:endParaRPr lang="en-US" i="1"/>
          </a:p>
        </p:txBody>
      </p:sp>
      <p:pic>
        <p:nvPicPr>
          <p:cNvPr id="31749" name="Picture 7"/>
          <p:cNvPicPr>
            <a:picLocks noChangeAspect="1" noChangeArrowheads="1"/>
          </p:cNvPicPr>
          <p:nvPr/>
        </p:nvPicPr>
        <p:blipFill>
          <a:blip r:embed="rId2"/>
          <a:srcRect/>
          <a:stretch>
            <a:fillRect/>
          </a:stretch>
        </p:blipFill>
        <p:spPr bwMode="auto">
          <a:xfrm>
            <a:off x="457200" y="2971800"/>
            <a:ext cx="1055688" cy="635000"/>
          </a:xfrm>
          <a:prstGeom prst="rect">
            <a:avLst/>
          </a:prstGeom>
          <a:noFill/>
          <a:ln w="9525">
            <a:noFill/>
            <a:miter lim="800000"/>
            <a:headEnd/>
            <a:tailEnd/>
          </a:ln>
        </p:spPr>
      </p:pic>
      <p:pic>
        <p:nvPicPr>
          <p:cNvPr id="31750" name="Picture 8"/>
          <p:cNvPicPr>
            <a:picLocks noChangeAspect="1" noChangeArrowheads="1"/>
          </p:cNvPicPr>
          <p:nvPr/>
        </p:nvPicPr>
        <p:blipFill>
          <a:blip r:embed="rId3"/>
          <a:srcRect/>
          <a:stretch>
            <a:fillRect/>
          </a:stretch>
        </p:blipFill>
        <p:spPr bwMode="auto">
          <a:xfrm>
            <a:off x="1752600" y="2590800"/>
            <a:ext cx="1327150" cy="252413"/>
          </a:xfrm>
          <a:prstGeom prst="rect">
            <a:avLst/>
          </a:prstGeom>
          <a:noFill/>
          <a:ln w="9525">
            <a:noFill/>
            <a:miter lim="800000"/>
            <a:headEnd/>
            <a:tailEnd/>
          </a:ln>
        </p:spPr>
      </p:pic>
      <p:pic>
        <p:nvPicPr>
          <p:cNvPr id="31751" name="Picture 9"/>
          <p:cNvPicPr>
            <a:picLocks noChangeAspect="1" noChangeArrowheads="1"/>
          </p:cNvPicPr>
          <p:nvPr/>
        </p:nvPicPr>
        <p:blipFill>
          <a:blip r:embed="rId4"/>
          <a:srcRect/>
          <a:stretch>
            <a:fillRect/>
          </a:stretch>
        </p:blipFill>
        <p:spPr bwMode="auto">
          <a:xfrm>
            <a:off x="1770063" y="2971800"/>
            <a:ext cx="1277937" cy="690563"/>
          </a:xfrm>
          <a:prstGeom prst="rect">
            <a:avLst/>
          </a:prstGeom>
          <a:noFill/>
          <a:ln w="9525">
            <a:noFill/>
            <a:miter lim="800000"/>
            <a:headEnd/>
            <a:tailEnd/>
          </a:ln>
        </p:spPr>
      </p:pic>
      <p:sp>
        <p:nvSpPr>
          <p:cNvPr id="31752" name="Text Box 11"/>
          <p:cNvSpPr txBox="1">
            <a:spLocks noChangeArrowheads="1"/>
          </p:cNvSpPr>
          <p:nvPr/>
        </p:nvSpPr>
        <p:spPr bwMode="auto">
          <a:xfrm>
            <a:off x="3886200" y="1066800"/>
            <a:ext cx="5105400" cy="2725738"/>
          </a:xfrm>
          <a:prstGeom prst="rect">
            <a:avLst/>
          </a:prstGeom>
          <a:noFill/>
          <a:ln w="9525">
            <a:noFill/>
            <a:miter lim="800000"/>
            <a:headEnd/>
            <a:tailEnd/>
          </a:ln>
        </p:spPr>
        <p:txBody>
          <a:bodyPr>
            <a:spAutoFit/>
          </a:bodyPr>
          <a:lstStyle/>
          <a:p>
            <a:pPr>
              <a:spcBef>
                <a:spcPct val="10000"/>
              </a:spcBef>
              <a:spcAft>
                <a:spcPct val="10000"/>
              </a:spcAft>
            </a:pPr>
            <a:r>
              <a:rPr lang="en-US"/>
              <a:t>The farther away </a:t>
            </a:r>
            <a:r>
              <a:rPr lang="en-US" i="1"/>
              <a:t>Z </a:t>
            </a:r>
            <a:r>
              <a:rPr lang="en-US"/>
              <a:t>is from unity, the more the gas deviates from ideal-gas behavior.</a:t>
            </a:r>
          </a:p>
          <a:p>
            <a:pPr>
              <a:spcBef>
                <a:spcPct val="10000"/>
              </a:spcBef>
              <a:spcAft>
                <a:spcPct val="10000"/>
              </a:spcAft>
            </a:pPr>
            <a:r>
              <a:rPr lang="en-US" i="1">
                <a:solidFill>
                  <a:srgbClr val="A50021"/>
                </a:solidFill>
              </a:rPr>
              <a:t>Gases behave as an ideal gas at low densities (i.e., low pressure, high temperature).</a:t>
            </a:r>
          </a:p>
          <a:p>
            <a:pPr>
              <a:spcBef>
                <a:spcPct val="10000"/>
              </a:spcBef>
              <a:spcAft>
                <a:spcPct val="10000"/>
              </a:spcAft>
            </a:pPr>
            <a:r>
              <a:rPr lang="en-US" b="1">
                <a:solidFill>
                  <a:srgbClr val="CC00CC"/>
                </a:solidFill>
              </a:rPr>
              <a:t>Question</a:t>
            </a:r>
            <a:r>
              <a:rPr lang="en-US"/>
              <a:t>: What is the criteria for low pressure and high temperature?</a:t>
            </a:r>
          </a:p>
          <a:p>
            <a:pPr>
              <a:spcBef>
                <a:spcPct val="10000"/>
              </a:spcBef>
              <a:spcAft>
                <a:spcPct val="10000"/>
              </a:spcAft>
            </a:pPr>
            <a:r>
              <a:rPr lang="en-US" b="1">
                <a:solidFill>
                  <a:srgbClr val="CC00CC"/>
                </a:solidFill>
              </a:rPr>
              <a:t>Answer</a:t>
            </a:r>
            <a:r>
              <a:rPr lang="en-US"/>
              <a:t>: The pressure or temperature of a gas is high or low relative to its critical temperature or pressure.</a:t>
            </a:r>
            <a:endParaRPr lang="en-US" b="1">
              <a:solidFill>
                <a:srgbClr val="008000"/>
              </a:solidFill>
            </a:endParaRPr>
          </a:p>
        </p:txBody>
      </p:sp>
      <p:pic>
        <p:nvPicPr>
          <p:cNvPr id="31753" name="Picture 11"/>
          <p:cNvPicPr>
            <a:picLocks noChangeAspect="1" noChangeArrowheads="1"/>
          </p:cNvPicPr>
          <p:nvPr/>
        </p:nvPicPr>
        <p:blipFill>
          <a:blip r:embed="rId5"/>
          <a:srcRect/>
          <a:stretch>
            <a:fillRect/>
          </a:stretch>
        </p:blipFill>
        <p:spPr bwMode="auto">
          <a:xfrm>
            <a:off x="228600" y="3810000"/>
            <a:ext cx="3638550" cy="2914650"/>
          </a:xfrm>
          <a:prstGeom prst="rect">
            <a:avLst/>
          </a:prstGeom>
          <a:noFill/>
          <a:ln w="9525">
            <a:noFill/>
            <a:miter lim="800000"/>
            <a:headEnd/>
            <a:tailEnd/>
          </a:ln>
        </p:spPr>
      </p:pic>
      <p:pic>
        <p:nvPicPr>
          <p:cNvPr id="31754" name="Picture 12"/>
          <p:cNvPicPr>
            <a:picLocks noChangeAspect="1" noChangeArrowheads="1"/>
          </p:cNvPicPr>
          <p:nvPr/>
        </p:nvPicPr>
        <p:blipFill>
          <a:blip r:embed="rId6"/>
          <a:srcRect/>
          <a:stretch>
            <a:fillRect/>
          </a:stretch>
        </p:blipFill>
        <p:spPr bwMode="auto">
          <a:xfrm>
            <a:off x="4724400" y="3824288"/>
            <a:ext cx="3962400" cy="2957512"/>
          </a:xfrm>
          <a:prstGeom prst="rect">
            <a:avLst/>
          </a:prstGeom>
          <a:noFill/>
          <a:ln w="9525">
            <a:noFill/>
            <a:miter lim="800000"/>
            <a:headEnd/>
            <a:tailEnd/>
          </a:ln>
        </p:spPr>
      </p:pic>
      <mc:AlternateContent xmlns:mc="http://schemas.openxmlformats.org/markup-compatibility/2006">
        <mc:Choice xmlns:p14="http://schemas.microsoft.com/office/powerpoint/2010/main" Requires="p14">
          <p:contentPart p14:bwMode="auto" r:id="rId7">
            <p14:nvContentPartPr>
              <p14:cNvPr id="2" name="Ink 1">
                <a:extLst>
                  <a:ext uri="{FF2B5EF4-FFF2-40B4-BE49-F238E27FC236}">
                    <a16:creationId xmlns:a16="http://schemas.microsoft.com/office/drawing/2014/main" id="{4A2765C9-73D0-443F-BD5E-332EFC1BE57A}"/>
                  </a:ext>
                </a:extLst>
              </p14:cNvPr>
              <p14:cNvContentPartPr/>
              <p14:nvPr/>
            </p14:nvContentPartPr>
            <p14:xfrm>
              <a:off x="393480" y="1322280"/>
              <a:ext cx="8248320" cy="3876840"/>
            </p14:xfrm>
          </p:contentPart>
        </mc:Choice>
        <mc:Fallback>
          <p:pic>
            <p:nvPicPr>
              <p:cNvPr id="2" name="Ink 1">
                <a:extLst>
                  <a:ext uri="{FF2B5EF4-FFF2-40B4-BE49-F238E27FC236}">
                    <a16:creationId xmlns:a16="http://schemas.microsoft.com/office/drawing/2014/main" id="{4A2765C9-73D0-443F-BD5E-332EFC1BE57A}"/>
                  </a:ext>
                </a:extLst>
              </p:cNvPr>
              <p:cNvPicPr/>
              <p:nvPr/>
            </p:nvPicPr>
            <p:blipFill>
              <a:blip r:embed="rId8"/>
              <a:stretch>
                <a:fillRect/>
              </a:stretch>
            </p:blipFill>
            <p:spPr>
              <a:xfrm>
                <a:off x="384120" y="1312920"/>
                <a:ext cx="8267040" cy="3895560"/>
              </a:xfrm>
              <a:prstGeom prst="rect">
                <a:avLst/>
              </a:prstGeom>
            </p:spPr>
          </p:pic>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5 Slayt Numarası Yer Tutucusu"/>
          <p:cNvSpPr>
            <a:spLocks noGrp="1"/>
          </p:cNvSpPr>
          <p:nvPr>
            <p:ph type="sldNum" sz="quarter" idx="12"/>
          </p:nvPr>
        </p:nvSpPr>
        <p:spPr>
          <a:noFill/>
        </p:spPr>
        <p:txBody>
          <a:bodyPr/>
          <a:lstStyle/>
          <a:p>
            <a:fld id="{CCBF5F9D-CA8B-4358-88C0-F5CB45BA66A8}" type="slidenum">
              <a:rPr lang="en-US" smtClean="0"/>
              <a:pPr/>
              <a:t>45</a:t>
            </a:fld>
            <a:endParaRPr lang="en-US"/>
          </a:p>
        </p:txBody>
      </p:sp>
      <p:sp>
        <p:nvSpPr>
          <p:cNvPr id="32771" name="Rectangle 5"/>
          <p:cNvSpPr>
            <a:spLocks noChangeArrowheads="1"/>
          </p:cNvSpPr>
          <p:nvPr/>
        </p:nvSpPr>
        <p:spPr bwMode="auto">
          <a:xfrm>
            <a:off x="4419600" y="4572000"/>
            <a:ext cx="4489450" cy="366712"/>
          </a:xfrm>
          <a:prstGeom prst="rect">
            <a:avLst/>
          </a:prstGeom>
          <a:noFill/>
          <a:ln w="9525">
            <a:noFill/>
            <a:miter lim="800000"/>
            <a:headEnd/>
            <a:tailEnd/>
          </a:ln>
        </p:spPr>
        <p:txBody>
          <a:bodyPr wrap="none">
            <a:spAutoFit/>
          </a:bodyPr>
          <a:lstStyle/>
          <a:p>
            <a:r>
              <a:rPr lang="en-US">
                <a:solidFill>
                  <a:srgbClr val="3333FF"/>
                </a:solidFill>
              </a:rPr>
              <a:t>Comparison of </a:t>
            </a:r>
            <a:r>
              <a:rPr lang="en-US" i="1">
                <a:solidFill>
                  <a:srgbClr val="3333FF"/>
                </a:solidFill>
              </a:rPr>
              <a:t>Z </a:t>
            </a:r>
            <a:r>
              <a:rPr lang="en-US">
                <a:solidFill>
                  <a:srgbClr val="3333FF"/>
                </a:solidFill>
              </a:rPr>
              <a:t>factors for various gases.</a:t>
            </a:r>
          </a:p>
        </p:txBody>
      </p:sp>
      <p:pic>
        <p:nvPicPr>
          <p:cNvPr id="32772" name="Picture 8"/>
          <p:cNvPicPr>
            <a:picLocks noChangeAspect="1" noChangeArrowheads="1"/>
          </p:cNvPicPr>
          <p:nvPr/>
        </p:nvPicPr>
        <p:blipFill>
          <a:blip r:embed="rId2"/>
          <a:srcRect/>
          <a:stretch>
            <a:fillRect/>
          </a:stretch>
        </p:blipFill>
        <p:spPr bwMode="auto">
          <a:xfrm>
            <a:off x="685800" y="152400"/>
            <a:ext cx="1128713" cy="685800"/>
          </a:xfrm>
          <a:prstGeom prst="rect">
            <a:avLst/>
          </a:prstGeom>
          <a:noFill/>
          <a:ln w="9525">
            <a:noFill/>
            <a:miter lim="800000"/>
            <a:headEnd/>
            <a:tailEnd/>
          </a:ln>
        </p:spPr>
      </p:pic>
      <p:pic>
        <p:nvPicPr>
          <p:cNvPr id="32773" name="Picture 9"/>
          <p:cNvPicPr>
            <a:picLocks noChangeAspect="1" noChangeArrowheads="1"/>
          </p:cNvPicPr>
          <p:nvPr/>
        </p:nvPicPr>
        <p:blipFill>
          <a:blip r:embed="rId3"/>
          <a:srcRect/>
          <a:stretch>
            <a:fillRect/>
          </a:stretch>
        </p:blipFill>
        <p:spPr bwMode="auto">
          <a:xfrm>
            <a:off x="2209800" y="152400"/>
            <a:ext cx="1079500" cy="703263"/>
          </a:xfrm>
          <a:prstGeom prst="rect">
            <a:avLst/>
          </a:prstGeom>
          <a:noFill/>
          <a:ln w="9525">
            <a:noFill/>
            <a:miter lim="800000"/>
            <a:headEnd/>
            <a:tailEnd/>
          </a:ln>
        </p:spPr>
      </p:pic>
      <p:sp>
        <p:nvSpPr>
          <p:cNvPr id="32774" name="Text Box 10"/>
          <p:cNvSpPr txBox="1">
            <a:spLocks noChangeArrowheads="1"/>
          </p:cNvSpPr>
          <p:nvPr/>
        </p:nvSpPr>
        <p:spPr bwMode="auto">
          <a:xfrm>
            <a:off x="2133600" y="838200"/>
            <a:ext cx="1447800" cy="641350"/>
          </a:xfrm>
          <a:prstGeom prst="rect">
            <a:avLst/>
          </a:prstGeom>
          <a:noFill/>
          <a:ln w="9525">
            <a:noFill/>
            <a:miter lim="800000"/>
            <a:headEnd/>
            <a:tailEnd/>
          </a:ln>
        </p:spPr>
        <p:txBody>
          <a:bodyPr>
            <a:spAutoFit/>
          </a:bodyPr>
          <a:lstStyle/>
          <a:p>
            <a:pPr>
              <a:spcBef>
                <a:spcPct val="50000"/>
              </a:spcBef>
            </a:pPr>
            <a:r>
              <a:rPr lang="en-US"/>
              <a:t>Reduced temperature</a:t>
            </a:r>
          </a:p>
        </p:txBody>
      </p:sp>
      <p:sp>
        <p:nvSpPr>
          <p:cNvPr id="32775" name="Text Box 11"/>
          <p:cNvSpPr txBox="1">
            <a:spLocks noChangeArrowheads="1"/>
          </p:cNvSpPr>
          <p:nvPr/>
        </p:nvSpPr>
        <p:spPr bwMode="auto">
          <a:xfrm>
            <a:off x="609600" y="838200"/>
            <a:ext cx="1447800" cy="641350"/>
          </a:xfrm>
          <a:prstGeom prst="rect">
            <a:avLst/>
          </a:prstGeom>
          <a:noFill/>
          <a:ln w="9525">
            <a:noFill/>
            <a:miter lim="800000"/>
            <a:headEnd/>
            <a:tailEnd/>
          </a:ln>
        </p:spPr>
        <p:txBody>
          <a:bodyPr>
            <a:spAutoFit/>
          </a:bodyPr>
          <a:lstStyle/>
          <a:p>
            <a:pPr>
              <a:spcBef>
                <a:spcPct val="50000"/>
              </a:spcBef>
            </a:pPr>
            <a:r>
              <a:rPr lang="en-US"/>
              <a:t>Reduced pressure</a:t>
            </a:r>
          </a:p>
        </p:txBody>
      </p:sp>
      <p:pic>
        <p:nvPicPr>
          <p:cNvPr id="32780" name="Picture 14"/>
          <p:cNvPicPr>
            <a:picLocks noChangeAspect="1" noChangeArrowheads="1"/>
          </p:cNvPicPr>
          <p:nvPr/>
        </p:nvPicPr>
        <p:blipFill>
          <a:blip r:embed="rId4"/>
          <a:srcRect/>
          <a:stretch>
            <a:fillRect/>
          </a:stretch>
        </p:blipFill>
        <p:spPr bwMode="auto">
          <a:xfrm>
            <a:off x="3475074" y="304800"/>
            <a:ext cx="5638800" cy="4152900"/>
          </a:xfrm>
          <a:prstGeom prst="rect">
            <a:avLst/>
          </a:prstGeom>
          <a:noFill/>
          <a:ln w="9525">
            <a:noFill/>
            <a:miter lim="800000"/>
            <a:headEnd/>
            <a:tailEnd/>
          </a:ln>
        </p:spPr>
      </p:pic>
      <p:sp>
        <p:nvSpPr>
          <p:cNvPr id="2" name="TextBox 1"/>
          <p:cNvSpPr txBox="1"/>
          <p:nvPr/>
        </p:nvSpPr>
        <p:spPr>
          <a:xfrm>
            <a:off x="0" y="1676400"/>
            <a:ext cx="3429000" cy="4247317"/>
          </a:xfrm>
          <a:prstGeom prst="rect">
            <a:avLst/>
          </a:prstGeom>
          <a:noFill/>
        </p:spPr>
        <p:txBody>
          <a:bodyPr wrap="square" rtlCol="0">
            <a:spAutoFit/>
          </a:bodyPr>
          <a:lstStyle/>
          <a:p>
            <a:r>
              <a:rPr lang="en-US" dirty="0"/>
              <a:t>- Z factor for all gases – approx. </a:t>
            </a:r>
          </a:p>
          <a:p>
            <a:r>
              <a:rPr lang="en-US" dirty="0" err="1"/>
              <a:t>sameat</a:t>
            </a:r>
            <a:r>
              <a:rPr lang="en-US" dirty="0"/>
              <a:t> the same reduced </a:t>
            </a:r>
          </a:p>
          <a:p>
            <a:r>
              <a:rPr lang="en-US" dirty="0"/>
              <a:t>pressure and temp. – principles of corresponding state.</a:t>
            </a:r>
          </a:p>
          <a:p>
            <a:endParaRPr lang="en-US" dirty="0"/>
          </a:p>
          <a:p>
            <a:pPr marL="285750" indent="-285750">
              <a:buFontTx/>
              <a:buChar char="-"/>
            </a:pPr>
            <a:r>
              <a:rPr lang="en-US" dirty="0"/>
              <a:t>Generalized compressibility chart (GCC) – results from curve fitting the data.</a:t>
            </a:r>
          </a:p>
          <a:p>
            <a:pPr marL="285750" indent="-285750">
              <a:buFontTx/>
              <a:buChar char="-"/>
            </a:pPr>
            <a:endParaRPr lang="en-US" dirty="0"/>
          </a:p>
          <a:p>
            <a:pPr marL="285750" indent="-285750">
              <a:buFontTx/>
              <a:buChar char="-"/>
            </a:pPr>
            <a:r>
              <a:rPr lang="en-US" dirty="0"/>
              <a:t>Observation from GCC</a:t>
            </a:r>
          </a:p>
          <a:p>
            <a:pPr marL="342900" indent="-342900">
              <a:buAutoNum type="arabicParenR"/>
            </a:pPr>
            <a:r>
              <a:rPr lang="en-US" dirty="0"/>
              <a:t>At very low pressure, gases behave as an ideal gas regardless of temperature</a:t>
            </a:r>
          </a:p>
          <a:p>
            <a:endParaRPr lang="en-US" dirty="0"/>
          </a:p>
          <a:p>
            <a:endParaRPr lang="en-US" dirty="0"/>
          </a:p>
        </p:txBody>
      </p:sp>
      <p:sp>
        <p:nvSpPr>
          <p:cNvPr id="3" name="TextBox 2"/>
          <p:cNvSpPr txBox="1"/>
          <p:nvPr/>
        </p:nvSpPr>
        <p:spPr>
          <a:xfrm>
            <a:off x="76200" y="5638800"/>
            <a:ext cx="8586068" cy="646331"/>
          </a:xfrm>
          <a:prstGeom prst="rect">
            <a:avLst/>
          </a:prstGeom>
          <a:noFill/>
        </p:spPr>
        <p:txBody>
          <a:bodyPr wrap="none" rtlCol="0">
            <a:spAutoFit/>
          </a:bodyPr>
          <a:lstStyle/>
          <a:p>
            <a:r>
              <a:rPr lang="en-US" dirty="0"/>
              <a:t>2) At high temp., (T</a:t>
            </a:r>
            <a:r>
              <a:rPr lang="en-US" baseline="-25000" dirty="0"/>
              <a:t>R</a:t>
            </a:r>
            <a:r>
              <a:rPr lang="en-US" dirty="0"/>
              <a:t> &gt; 2), ideal gas behavior can be assumed with good accuracy </a:t>
            </a:r>
          </a:p>
          <a:p>
            <a:r>
              <a:rPr lang="en-US" dirty="0"/>
              <a:t>regardless of pressure (except for pressure &gt;&gt;1)</a:t>
            </a:r>
          </a:p>
        </p:txBody>
      </p:sp>
      <p:sp>
        <p:nvSpPr>
          <p:cNvPr id="4" name="TextBox 3"/>
          <p:cNvSpPr txBox="1"/>
          <p:nvPr/>
        </p:nvSpPr>
        <p:spPr>
          <a:xfrm>
            <a:off x="3221011" y="5114925"/>
            <a:ext cx="5404043" cy="369332"/>
          </a:xfrm>
          <a:prstGeom prst="rect">
            <a:avLst/>
          </a:prstGeom>
          <a:noFill/>
        </p:spPr>
        <p:txBody>
          <a:bodyPr wrap="none" rtlCol="0">
            <a:spAutoFit/>
          </a:bodyPr>
          <a:lstStyle/>
          <a:p>
            <a:r>
              <a:rPr lang="en-US" dirty="0"/>
              <a:t>3) Deviation is </a:t>
            </a:r>
            <a:r>
              <a:rPr lang="en-US" dirty="0" err="1"/>
              <a:t>greates</a:t>
            </a:r>
            <a:r>
              <a:rPr lang="en-US" dirty="0"/>
              <a:t> in the vicinity of critical point</a:t>
            </a:r>
          </a:p>
        </p:txBody>
      </p:sp>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8BC0DE04-F392-40DD-A21C-BE7FAB8F8551}"/>
                  </a:ext>
                </a:extLst>
              </p14:cNvPr>
              <p14:cNvContentPartPr/>
              <p14:nvPr/>
            </p14:nvContentPartPr>
            <p14:xfrm>
              <a:off x="409680" y="338400"/>
              <a:ext cx="7806240" cy="4123080"/>
            </p14:xfrm>
          </p:contentPart>
        </mc:Choice>
        <mc:Fallback>
          <p:pic>
            <p:nvPicPr>
              <p:cNvPr id="5" name="Ink 4">
                <a:extLst>
                  <a:ext uri="{FF2B5EF4-FFF2-40B4-BE49-F238E27FC236}">
                    <a16:creationId xmlns:a16="http://schemas.microsoft.com/office/drawing/2014/main" id="{8BC0DE04-F392-40DD-A21C-BE7FAB8F8551}"/>
                  </a:ext>
                </a:extLst>
              </p:cNvPr>
              <p:cNvPicPr/>
              <p:nvPr/>
            </p:nvPicPr>
            <p:blipFill>
              <a:blip r:embed="rId6"/>
              <a:stretch>
                <a:fillRect/>
              </a:stretch>
            </p:blipFill>
            <p:spPr>
              <a:xfrm>
                <a:off x="400320" y="329040"/>
                <a:ext cx="7824960" cy="4141800"/>
              </a:xfrm>
              <a:prstGeom prst="rect">
                <a:avLst/>
              </a:prstGeom>
            </p:spPr>
          </p:pic>
        </mc:Fallback>
      </mc:AlternateContent>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991" y="3352800"/>
            <a:ext cx="3357009" cy="2087563"/>
          </a:xfrm>
        </p:spPr>
        <p:txBody>
          <a:bodyPr/>
          <a:lstStyle/>
          <a:p>
            <a:r>
              <a:rPr lang="en-US" dirty="0"/>
              <a:t>When P and v or T and v are given instead of P and T: Need to define extra reduced property called </a:t>
            </a:r>
          </a:p>
        </p:txBody>
      </p:sp>
      <p:sp>
        <p:nvSpPr>
          <p:cNvPr id="4" name="Slide Number Placeholder 3"/>
          <p:cNvSpPr>
            <a:spLocks noGrp="1"/>
          </p:cNvSpPr>
          <p:nvPr>
            <p:ph type="sldNum" sz="quarter" idx="12"/>
          </p:nvPr>
        </p:nvSpPr>
        <p:spPr/>
        <p:txBody>
          <a:bodyPr/>
          <a:lstStyle/>
          <a:p>
            <a:pPr>
              <a:defRPr/>
            </a:pPr>
            <a:fld id="{B6D0A003-0C32-4D96-8F23-C58B17E8A31E}" type="slidenum">
              <a:rPr lang="en-US" smtClean="0"/>
              <a:pPr>
                <a:defRPr/>
              </a:pPr>
              <a:t>46</a:t>
            </a:fld>
            <a:endParaRPr lang="en-US"/>
          </a:p>
        </p:txBody>
      </p:sp>
      <p:pic>
        <p:nvPicPr>
          <p:cNvPr id="7" name="Picture 12"/>
          <p:cNvPicPr>
            <a:picLocks noChangeAspect="1" noChangeArrowheads="1"/>
          </p:cNvPicPr>
          <p:nvPr/>
        </p:nvPicPr>
        <p:blipFill>
          <a:blip r:embed="rId2"/>
          <a:srcRect/>
          <a:stretch>
            <a:fillRect/>
          </a:stretch>
        </p:blipFill>
        <p:spPr bwMode="auto">
          <a:xfrm>
            <a:off x="917944" y="5626173"/>
            <a:ext cx="1673225" cy="690563"/>
          </a:xfrm>
          <a:prstGeom prst="rect">
            <a:avLst/>
          </a:prstGeom>
          <a:noFill/>
          <a:ln w="9525">
            <a:noFill/>
            <a:miter lim="800000"/>
            <a:headEnd/>
            <a:tailEnd/>
          </a:ln>
        </p:spPr>
      </p:pic>
      <p:sp>
        <p:nvSpPr>
          <p:cNvPr id="8" name="Rectangle 13"/>
          <p:cNvSpPr>
            <a:spLocks noChangeArrowheads="1"/>
          </p:cNvSpPr>
          <p:nvPr/>
        </p:nvSpPr>
        <p:spPr bwMode="auto">
          <a:xfrm>
            <a:off x="909084" y="4997228"/>
            <a:ext cx="1905000" cy="641350"/>
          </a:xfrm>
          <a:prstGeom prst="rect">
            <a:avLst/>
          </a:prstGeom>
          <a:noFill/>
          <a:ln w="9525">
            <a:noFill/>
            <a:miter lim="800000"/>
            <a:headEnd/>
            <a:tailEnd/>
          </a:ln>
        </p:spPr>
        <p:txBody>
          <a:bodyPr>
            <a:spAutoFit/>
          </a:bodyPr>
          <a:lstStyle/>
          <a:p>
            <a:r>
              <a:rPr lang="en-US" dirty="0"/>
              <a:t>Pseudo-reduced specific volume</a:t>
            </a:r>
          </a:p>
        </p:txBody>
      </p:sp>
      <p:pic>
        <p:nvPicPr>
          <p:cNvPr id="9" name="Picture 15"/>
          <p:cNvPicPr>
            <a:picLocks noChangeAspect="1" noChangeArrowheads="1"/>
          </p:cNvPicPr>
          <p:nvPr/>
        </p:nvPicPr>
        <p:blipFill>
          <a:blip r:embed="rId3"/>
          <a:srcRect/>
          <a:stretch>
            <a:fillRect/>
          </a:stretch>
        </p:blipFill>
        <p:spPr bwMode="auto">
          <a:xfrm>
            <a:off x="0" y="0"/>
            <a:ext cx="2886075" cy="3200400"/>
          </a:xfrm>
          <a:prstGeom prst="rect">
            <a:avLst/>
          </a:prstGeom>
          <a:noFill/>
          <a:ln w="9525">
            <a:noFill/>
            <a:miter lim="800000"/>
            <a:headEnd/>
            <a:tailEnd/>
          </a:ln>
        </p:spPr>
      </p:pic>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0"/>
            <a:ext cx="5715000" cy="6353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AB8CDA98-A8D8-4B8E-BB5C-C8FC6E09A54A}"/>
                  </a:ext>
                </a:extLst>
              </p14:cNvPr>
              <p14:cNvContentPartPr/>
              <p14:nvPr/>
            </p14:nvContentPartPr>
            <p14:xfrm>
              <a:off x="44640" y="3600"/>
              <a:ext cx="9077400" cy="6077880"/>
            </p14:xfrm>
          </p:contentPart>
        </mc:Choice>
        <mc:Fallback>
          <p:pic>
            <p:nvPicPr>
              <p:cNvPr id="2" name="Ink 1">
                <a:extLst>
                  <a:ext uri="{FF2B5EF4-FFF2-40B4-BE49-F238E27FC236}">
                    <a16:creationId xmlns:a16="http://schemas.microsoft.com/office/drawing/2014/main" id="{AB8CDA98-A8D8-4B8E-BB5C-C8FC6E09A54A}"/>
                  </a:ext>
                </a:extLst>
              </p:cNvPr>
              <p:cNvPicPr/>
              <p:nvPr/>
            </p:nvPicPr>
            <p:blipFill>
              <a:blip r:embed="rId6"/>
              <a:stretch>
                <a:fillRect/>
              </a:stretch>
            </p:blipFill>
            <p:spPr>
              <a:xfrm>
                <a:off x="35280" y="-5760"/>
                <a:ext cx="9096120" cy="60966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 name="Ink 4">
                <a:extLst>
                  <a:ext uri="{FF2B5EF4-FFF2-40B4-BE49-F238E27FC236}">
                    <a16:creationId xmlns:a16="http://schemas.microsoft.com/office/drawing/2014/main" id="{C79A525F-5869-43CA-959F-BF7A1E6DB0AC}"/>
                  </a:ext>
                </a:extLst>
              </p14:cNvPr>
              <p14:cNvContentPartPr/>
              <p14:nvPr/>
            </p14:nvContentPartPr>
            <p14:xfrm>
              <a:off x="406800" y="3673800"/>
              <a:ext cx="3270240" cy="2290320"/>
            </p14:xfrm>
          </p:contentPart>
        </mc:Choice>
        <mc:Fallback>
          <p:pic>
            <p:nvPicPr>
              <p:cNvPr id="5" name="Ink 4">
                <a:extLst>
                  <a:ext uri="{FF2B5EF4-FFF2-40B4-BE49-F238E27FC236}">
                    <a16:creationId xmlns:a16="http://schemas.microsoft.com/office/drawing/2014/main" id="{C79A525F-5869-43CA-959F-BF7A1E6DB0AC}"/>
                  </a:ext>
                </a:extLst>
              </p:cNvPr>
              <p:cNvPicPr/>
              <p:nvPr/>
            </p:nvPicPr>
            <p:blipFill>
              <a:blip r:embed="rId8"/>
              <a:stretch>
                <a:fillRect/>
              </a:stretch>
            </p:blipFill>
            <p:spPr>
              <a:xfrm>
                <a:off x="397440" y="3664440"/>
                <a:ext cx="3288960" cy="2309040"/>
              </a:xfrm>
              <a:prstGeom prst="rect">
                <a:avLst/>
              </a:prstGeom>
            </p:spPr>
          </p:pic>
        </mc:Fallback>
      </mc:AlternateContent>
    </p:spTree>
    <p:extLst>
      <p:ext uri="{BB962C8B-B14F-4D97-AF65-F5344CB8AC3E}">
        <p14:creationId xmlns:p14="http://schemas.microsoft.com/office/powerpoint/2010/main" val="1643023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B6D0A003-0C32-4D96-8F23-C58B17E8A31E}" type="slidenum">
              <a:rPr lang="en-US" smtClean="0"/>
              <a:pPr>
                <a:defRPr/>
              </a:pPr>
              <a:t>47</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
            <a:ext cx="8153399" cy="678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88B74BB8-C0CE-4DEC-9FBA-2330D759C670}"/>
                  </a:ext>
                </a:extLst>
              </p14:cNvPr>
              <p14:cNvContentPartPr/>
              <p14:nvPr/>
            </p14:nvContentPartPr>
            <p14:xfrm>
              <a:off x="392760" y="548280"/>
              <a:ext cx="8504640" cy="2658240"/>
            </p14:xfrm>
          </p:contentPart>
        </mc:Choice>
        <mc:Fallback>
          <p:pic>
            <p:nvPicPr>
              <p:cNvPr id="5" name="Ink 4">
                <a:extLst>
                  <a:ext uri="{FF2B5EF4-FFF2-40B4-BE49-F238E27FC236}">
                    <a16:creationId xmlns:a16="http://schemas.microsoft.com/office/drawing/2014/main" id="{88B74BB8-C0CE-4DEC-9FBA-2330D759C670}"/>
                  </a:ext>
                </a:extLst>
              </p:cNvPr>
              <p:cNvPicPr/>
              <p:nvPr/>
            </p:nvPicPr>
            <p:blipFill>
              <a:blip r:embed="rId4"/>
              <a:stretch>
                <a:fillRect/>
              </a:stretch>
            </p:blipFill>
            <p:spPr>
              <a:xfrm>
                <a:off x="383400" y="538920"/>
                <a:ext cx="8523360" cy="26769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CFEA4FB5-8795-4DB1-9513-5AF42B391CC7}"/>
                  </a:ext>
                </a:extLst>
              </p14:cNvPr>
              <p14:cNvContentPartPr/>
              <p14:nvPr/>
            </p14:nvContentPartPr>
            <p14:xfrm>
              <a:off x="1584360" y="137160"/>
              <a:ext cx="7305840" cy="3121560"/>
            </p14:xfrm>
          </p:contentPart>
        </mc:Choice>
        <mc:Fallback>
          <p:pic>
            <p:nvPicPr>
              <p:cNvPr id="6" name="Ink 5">
                <a:extLst>
                  <a:ext uri="{FF2B5EF4-FFF2-40B4-BE49-F238E27FC236}">
                    <a16:creationId xmlns:a16="http://schemas.microsoft.com/office/drawing/2014/main" id="{CFEA4FB5-8795-4DB1-9513-5AF42B391CC7}"/>
                  </a:ext>
                </a:extLst>
              </p:cNvPr>
              <p:cNvPicPr/>
              <p:nvPr/>
            </p:nvPicPr>
            <p:blipFill>
              <a:blip r:embed="rId6"/>
              <a:stretch>
                <a:fillRect/>
              </a:stretch>
            </p:blipFill>
            <p:spPr>
              <a:xfrm>
                <a:off x="1575000" y="127800"/>
                <a:ext cx="7324560" cy="3140280"/>
              </a:xfrm>
              <a:prstGeom prst="rect">
                <a:avLst/>
              </a:prstGeom>
            </p:spPr>
          </p:pic>
        </mc:Fallback>
      </mc:AlternateContent>
    </p:spTree>
    <p:extLst>
      <p:ext uri="{BB962C8B-B14F-4D97-AF65-F5344CB8AC3E}">
        <p14:creationId xmlns:p14="http://schemas.microsoft.com/office/powerpoint/2010/main" val="30142876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B6D0A003-0C32-4D96-8F23-C58B17E8A31E}" type="slidenum">
              <a:rPr lang="en-US" smtClean="0"/>
              <a:pPr>
                <a:defRPr/>
              </a:pPr>
              <a:t>48</a:t>
            </a:fld>
            <a:endParaRPr lang="en-US"/>
          </a:p>
        </p:txBody>
      </p:sp>
      <p:pic>
        <p:nvPicPr>
          <p:cNvPr id="204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1" y="51391"/>
            <a:ext cx="6172200" cy="640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228600"/>
            <a:ext cx="2466975"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5075" y="2472070"/>
            <a:ext cx="2828925"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CD85543B-AC62-4C5D-A3CC-1B97BDCC8A82}"/>
                  </a:ext>
                </a:extLst>
              </p14:cNvPr>
              <p14:cNvContentPartPr/>
              <p14:nvPr/>
            </p14:nvContentPartPr>
            <p14:xfrm>
              <a:off x="490680" y="318960"/>
              <a:ext cx="8576640" cy="4382280"/>
            </p14:xfrm>
          </p:contentPart>
        </mc:Choice>
        <mc:Fallback>
          <p:pic>
            <p:nvPicPr>
              <p:cNvPr id="5" name="Ink 4">
                <a:extLst>
                  <a:ext uri="{FF2B5EF4-FFF2-40B4-BE49-F238E27FC236}">
                    <a16:creationId xmlns:a16="http://schemas.microsoft.com/office/drawing/2014/main" id="{CD85543B-AC62-4C5D-A3CC-1B97BDCC8A82}"/>
                  </a:ext>
                </a:extLst>
              </p:cNvPr>
              <p:cNvPicPr/>
              <p:nvPr/>
            </p:nvPicPr>
            <p:blipFill>
              <a:blip r:embed="rId6"/>
              <a:stretch>
                <a:fillRect/>
              </a:stretch>
            </p:blipFill>
            <p:spPr>
              <a:xfrm>
                <a:off x="481320" y="309600"/>
                <a:ext cx="8595360" cy="4401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7ECE1478-D3F3-4447-95B6-CE2F2947B98D}"/>
                  </a:ext>
                </a:extLst>
              </p14:cNvPr>
              <p14:cNvContentPartPr/>
              <p14:nvPr/>
            </p14:nvContentPartPr>
            <p14:xfrm>
              <a:off x="5742000" y="5429160"/>
              <a:ext cx="360" cy="360"/>
            </p14:xfrm>
          </p:contentPart>
        </mc:Choice>
        <mc:Fallback>
          <p:pic>
            <p:nvPicPr>
              <p:cNvPr id="6" name="Ink 5">
                <a:extLst>
                  <a:ext uri="{FF2B5EF4-FFF2-40B4-BE49-F238E27FC236}">
                    <a16:creationId xmlns:a16="http://schemas.microsoft.com/office/drawing/2014/main" id="{7ECE1478-D3F3-4447-95B6-CE2F2947B98D}"/>
                  </a:ext>
                </a:extLst>
              </p:cNvPr>
              <p:cNvPicPr/>
              <p:nvPr/>
            </p:nvPicPr>
            <p:blipFill>
              <a:blip r:embed="rId8"/>
              <a:stretch>
                <a:fillRect/>
              </a:stretch>
            </p:blipFill>
            <p:spPr>
              <a:xfrm>
                <a:off x="5726160" y="5365800"/>
                <a:ext cx="316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 name="Ink 6">
                <a:extLst>
                  <a:ext uri="{FF2B5EF4-FFF2-40B4-BE49-F238E27FC236}">
                    <a16:creationId xmlns:a16="http://schemas.microsoft.com/office/drawing/2014/main" id="{58459C72-B0FA-4D46-8321-77AABCE1F5D5}"/>
                  </a:ext>
                </a:extLst>
              </p14:cNvPr>
              <p14:cNvContentPartPr/>
              <p14:nvPr/>
            </p14:nvContentPartPr>
            <p14:xfrm>
              <a:off x="650520" y="319680"/>
              <a:ext cx="7776000" cy="6283080"/>
            </p14:xfrm>
          </p:contentPart>
        </mc:Choice>
        <mc:Fallback>
          <p:pic>
            <p:nvPicPr>
              <p:cNvPr id="7" name="Ink 6">
                <a:extLst>
                  <a:ext uri="{FF2B5EF4-FFF2-40B4-BE49-F238E27FC236}">
                    <a16:creationId xmlns:a16="http://schemas.microsoft.com/office/drawing/2014/main" id="{58459C72-B0FA-4D46-8321-77AABCE1F5D5}"/>
                  </a:ext>
                </a:extLst>
              </p:cNvPr>
              <p:cNvPicPr/>
              <p:nvPr/>
            </p:nvPicPr>
            <p:blipFill>
              <a:blip r:embed="rId10"/>
              <a:stretch>
                <a:fillRect/>
              </a:stretch>
            </p:blipFill>
            <p:spPr>
              <a:xfrm>
                <a:off x="641160" y="310320"/>
                <a:ext cx="7794720" cy="6301800"/>
              </a:xfrm>
              <a:prstGeom prst="rect">
                <a:avLst/>
              </a:prstGeom>
            </p:spPr>
          </p:pic>
        </mc:Fallback>
      </mc:AlternateContent>
    </p:spTree>
    <p:extLst>
      <p:ext uri="{BB962C8B-B14F-4D97-AF65-F5344CB8AC3E}">
        <p14:creationId xmlns:p14="http://schemas.microsoft.com/office/powerpoint/2010/main" val="40872224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B6D0A003-0C32-4D96-8F23-C58B17E8A31E}" type="slidenum">
              <a:rPr lang="en-US" smtClean="0"/>
              <a:pPr>
                <a:defRPr/>
              </a:pPr>
              <a:t>49</a:t>
            </a:fld>
            <a:endParaRPr lang="en-US"/>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792" y="76200"/>
            <a:ext cx="8562975" cy="640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F37D9A7D-F74F-4B52-960C-A5B17E1A411F}"/>
                  </a:ext>
                </a:extLst>
              </p14:cNvPr>
              <p14:cNvContentPartPr/>
              <p14:nvPr/>
            </p14:nvContentPartPr>
            <p14:xfrm>
              <a:off x="234000" y="975960"/>
              <a:ext cx="8671320" cy="5314680"/>
            </p14:xfrm>
          </p:contentPart>
        </mc:Choice>
        <mc:Fallback>
          <p:pic>
            <p:nvPicPr>
              <p:cNvPr id="5" name="Ink 4">
                <a:extLst>
                  <a:ext uri="{FF2B5EF4-FFF2-40B4-BE49-F238E27FC236}">
                    <a16:creationId xmlns:a16="http://schemas.microsoft.com/office/drawing/2014/main" id="{F37D9A7D-F74F-4B52-960C-A5B17E1A411F}"/>
                  </a:ext>
                </a:extLst>
              </p:cNvPr>
              <p:cNvPicPr/>
              <p:nvPr/>
            </p:nvPicPr>
            <p:blipFill>
              <a:blip r:embed="rId4"/>
              <a:stretch>
                <a:fillRect/>
              </a:stretch>
            </p:blipFill>
            <p:spPr>
              <a:xfrm>
                <a:off x="224640" y="966600"/>
                <a:ext cx="8690040" cy="53334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634F420F-5C2B-4AB9-9959-F402C0AD1DAE}"/>
                  </a:ext>
                </a:extLst>
              </p14:cNvPr>
              <p14:cNvContentPartPr/>
              <p14:nvPr/>
            </p14:nvContentPartPr>
            <p14:xfrm>
              <a:off x="329760" y="4939560"/>
              <a:ext cx="7360560" cy="140400"/>
            </p14:xfrm>
          </p:contentPart>
        </mc:Choice>
        <mc:Fallback>
          <p:pic>
            <p:nvPicPr>
              <p:cNvPr id="6" name="Ink 5">
                <a:extLst>
                  <a:ext uri="{FF2B5EF4-FFF2-40B4-BE49-F238E27FC236}">
                    <a16:creationId xmlns:a16="http://schemas.microsoft.com/office/drawing/2014/main" id="{634F420F-5C2B-4AB9-9959-F402C0AD1DAE}"/>
                  </a:ext>
                </a:extLst>
              </p:cNvPr>
              <p:cNvPicPr/>
              <p:nvPr/>
            </p:nvPicPr>
            <p:blipFill>
              <a:blip r:embed="rId6"/>
              <a:stretch>
                <a:fillRect/>
              </a:stretch>
            </p:blipFill>
            <p:spPr>
              <a:xfrm>
                <a:off x="320400" y="4930200"/>
                <a:ext cx="7379280" cy="159120"/>
              </a:xfrm>
              <a:prstGeom prst="rect">
                <a:avLst/>
              </a:prstGeom>
            </p:spPr>
          </p:pic>
        </mc:Fallback>
      </mc:AlternateContent>
    </p:spTree>
    <p:extLst>
      <p:ext uri="{BB962C8B-B14F-4D97-AF65-F5344CB8AC3E}">
        <p14:creationId xmlns:p14="http://schemas.microsoft.com/office/powerpoint/2010/main" val="2132536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5 Slayt Numarası Yer Tutucusu"/>
          <p:cNvSpPr>
            <a:spLocks noGrp="1"/>
          </p:cNvSpPr>
          <p:nvPr>
            <p:ph type="sldNum" sz="quarter" idx="12"/>
          </p:nvPr>
        </p:nvSpPr>
        <p:spPr>
          <a:noFill/>
        </p:spPr>
        <p:txBody>
          <a:bodyPr/>
          <a:lstStyle/>
          <a:p>
            <a:fld id="{C643B988-319E-40CB-AA99-09E8911C8A9B}" type="slidenum">
              <a:rPr lang="en-US" smtClean="0"/>
              <a:pPr/>
              <a:t>5</a:t>
            </a:fld>
            <a:endParaRPr lang="en-US"/>
          </a:p>
        </p:txBody>
      </p:sp>
      <p:sp>
        <p:nvSpPr>
          <p:cNvPr id="6147" name="Rectangle 2"/>
          <p:cNvSpPr>
            <a:spLocks noGrp="1" noChangeArrowheads="1"/>
          </p:cNvSpPr>
          <p:nvPr>
            <p:ph type="title"/>
          </p:nvPr>
        </p:nvSpPr>
        <p:spPr>
          <a:xfrm>
            <a:off x="457200" y="198438"/>
            <a:ext cx="5486400" cy="944562"/>
          </a:xfrm>
          <a:solidFill>
            <a:srgbClr val="92D050"/>
          </a:solidFill>
        </p:spPr>
        <p:txBody>
          <a:bodyPr/>
          <a:lstStyle/>
          <a:p>
            <a:pPr eaLnBrk="1" hangingPunct="1"/>
            <a:r>
              <a:rPr lang="en-US" sz="2800">
                <a:solidFill>
                  <a:srgbClr val="C00000"/>
                </a:solidFill>
              </a:rPr>
              <a:t>PHASE-CHANGE PROCESSES OF PURE SUBSTANCES</a:t>
            </a:r>
            <a:endParaRPr lang="en-US" sz="2800" b="0">
              <a:solidFill>
                <a:srgbClr val="C00000"/>
              </a:solidFill>
            </a:endParaRPr>
          </a:p>
        </p:txBody>
      </p:sp>
      <p:pic>
        <p:nvPicPr>
          <p:cNvPr id="6148" name="Picture 16"/>
          <p:cNvPicPr>
            <a:picLocks noChangeAspect="1" noChangeArrowheads="1"/>
          </p:cNvPicPr>
          <p:nvPr/>
        </p:nvPicPr>
        <p:blipFill>
          <a:blip r:embed="rId2"/>
          <a:srcRect/>
          <a:stretch>
            <a:fillRect/>
          </a:stretch>
        </p:blipFill>
        <p:spPr bwMode="auto">
          <a:xfrm>
            <a:off x="381000" y="2209800"/>
            <a:ext cx="3990975" cy="4562475"/>
          </a:xfrm>
          <a:prstGeom prst="rect">
            <a:avLst/>
          </a:prstGeom>
          <a:noFill/>
          <a:ln w="9525">
            <a:noFill/>
            <a:miter lim="800000"/>
            <a:headEnd/>
            <a:tailEnd/>
          </a:ln>
        </p:spPr>
      </p:pic>
      <p:pic>
        <p:nvPicPr>
          <p:cNvPr id="6149" name="Picture 17"/>
          <p:cNvPicPr>
            <a:picLocks noChangeAspect="1" noChangeArrowheads="1"/>
          </p:cNvPicPr>
          <p:nvPr/>
        </p:nvPicPr>
        <p:blipFill>
          <a:blip r:embed="rId3"/>
          <a:srcRect/>
          <a:stretch>
            <a:fillRect/>
          </a:stretch>
        </p:blipFill>
        <p:spPr bwMode="auto">
          <a:xfrm>
            <a:off x="5105400" y="1876425"/>
            <a:ext cx="3790950" cy="4905375"/>
          </a:xfrm>
          <a:prstGeom prst="rect">
            <a:avLst/>
          </a:prstGeom>
          <a:noFill/>
          <a:ln w="9525">
            <a:noFill/>
            <a:miter lim="800000"/>
            <a:headEnd/>
            <a:tailEnd/>
          </a:ln>
        </p:spPr>
      </p:pic>
      <p:sp>
        <p:nvSpPr>
          <p:cNvPr id="6150" name="15 Dikdörtgen"/>
          <p:cNvSpPr>
            <a:spLocks noChangeArrowheads="1"/>
          </p:cNvSpPr>
          <p:nvPr/>
        </p:nvSpPr>
        <p:spPr bwMode="auto">
          <a:xfrm>
            <a:off x="5105400" y="1143000"/>
            <a:ext cx="3657600" cy="708025"/>
          </a:xfrm>
          <a:prstGeom prst="rect">
            <a:avLst/>
          </a:prstGeom>
          <a:noFill/>
          <a:ln w="9525">
            <a:noFill/>
            <a:miter lim="800000"/>
            <a:headEnd/>
            <a:tailEnd/>
          </a:ln>
        </p:spPr>
        <p:txBody>
          <a:bodyPr>
            <a:spAutoFit/>
          </a:bodyPr>
          <a:lstStyle/>
          <a:p>
            <a:r>
              <a:rPr lang="en-US" sz="2000" b="1">
                <a:solidFill>
                  <a:srgbClr val="CC00CC"/>
                </a:solidFill>
              </a:rPr>
              <a:t>Saturated liquid</a:t>
            </a:r>
            <a:r>
              <a:rPr lang="en-US" sz="2000"/>
              <a:t>: A liquid that is </a:t>
            </a:r>
            <a:r>
              <a:rPr lang="en-US" sz="2000" i="1"/>
              <a:t>about to vaporize</a:t>
            </a:r>
            <a:endParaRPr lang="tr-TR" sz="2000"/>
          </a:p>
        </p:txBody>
      </p:sp>
      <p:sp>
        <p:nvSpPr>
          <p:cNvPr id="6151" name="16 Dikdörtgen"/>
          <p:cNvSpPr>
            <a:spLocks noChangeArrowheads="1"/>
          </p:cNvSpPr>
          <p:nvPr/>
        </p:nvSpPr>
        <p:spPr bwMode="auto">
          <a:xfrm>
            <a:off x="381000" y="1143000"/>
            <a:ext cx="4114800" cy="1016000"/>
          </a:xfrm>
          <a:prstGeom prst="rect">
            <a:avLst/>
          </a:prstGeom>
          <a:noFill/>
          <a:ln w="9525">
            <a:noFill/>
            <a:miter lim="800000"/>
            <a:headEnd/>
            <a:tailEnd/>
          </a:ln>
        </p:spPr>
        <p:txBody>
          <a:bodyPr>
            <a:spAutoFit/>
          </a:bodyPr>
          <a:lstStyle/>
          <a:p>
            <a:r>
              <a:rPr lang="en-US" sz="2000" b="1">
                <a:solidFill>
                  <a:srgbClr val="CC00CC"/>
                </a:solidFill>
              </a:rPr>
              <a:t>Compressed liquid (subcooled liquid)</a:t>
            </a:r>
            <a:r>
              <a:rPr lang="en-US" sz="2000">
                <a:solidFill>
                  <a:srgbClr val="CC00CC"/>
                </a:solidFill>
              </a:rPr>
              <a:t>:</a:t>
            </a:r>
            <a:r>
              <a:rPr lang="en-US" sz="2000"/>
              <a:t> A substance that it is </a:t>
            </a:r>
            <a:r>
              <a:rPr lang="en-US" sz="2000" i="1"/>
              <a:t>not about to vaporize</a:t>
            </a:r>
            <a:endParaRPr lang="tr-TR" sz="20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5 Slayt Numarası Yer Tutucusu"/>
          <p:cNvSpPr>
            <a:spLocks noGrp="1"/>
          </p:cNvSpPr>
          <p:nvPr>
            <p:ph type="sldNum" sz="quarter" idx="12"/>
          </p:nvPr>
        </p:nvSpPr>
        <p:spPr>
          <a:noFill/>
        </p:spPr>
        <p:txBody>
          <a:bodyPr/>
          <a:lstStyle/>
          <a:p>
            <a:fld id="{9ECFD899-BA64-41BB-8896-C5004D59847A}" type="slidenum">
              <a:rPr lang="en-US" smtClean="0"/>
              <a:pPr/>
              <a:t>50</a:t>
            </a:fld>
            <a:endParaRPr lang="en-US"/>
          </a:p>
        </p:txBody>
      </p:sp>
      <p:pic>
        <p:nvPicPr>
          <p:cNvPr id="33795" name="Picture 17"/>
          <p:cNvPicPr>
            <a:picLocks noChangeAspect="1" noChangeArrowheads="1"/>
          </p:cNvPicPr>
          <p:nvPr/>
        </p:nvPicPr>
        <p:blipFill>
          <a:blip r:embed="rId2"/>
          <a:srcRect/>
          <a:stretch>
            <a:fillRect/>
          </a:stretch>
        </p:blipFill>
        <p:spPr bwMode="auto">
          <a:xfrm>
            <a:off x="5791200" y="2876550"/>
            <a:ext cx="3238500" cy="3905250"/>
          </a:xfrm>
          <a:prstGeom prst="rect">
            <a:avLst/>
          </a:prstGeom>
          <a:noFill/>
          <a:ln w="9525">
            <a:noFill/>
            <a:miter lim="800000"/>
            <a:headEnd/>
            <a:tailEnd/>
          </a:ln>
        </p:spPr>
      </p:pic>
      <p:sp>
        <p:nvSpPr>
          <p:cNvPr id="33796" name="Rectangle 2"/>
          <p:cNvSpPr>
            <a:spLocks noGrp="1" noChangeArrowheads="1"/>
          </p:cNvSpPr>
          <p:nvPr>
            <p:ph type="title"/>
          </p:nvPr>
        </p:nvSpPr>
        <p:spPr>
          <a:xfrm>
            <a:off x="457200" y="304800"/>
            <a:ext cx="5638800" cy="685800"/>
          </a:xfrm>
          <a:solidFill>
            <a:srgbClr val="92D050"/>
          </a:solidFill>
        </p:spPr>
        <p:txBody>
          <a:bodyPr/>
          <a:lstStyle/>
          <a:p>
            <a:pPr eaLnBrk="1" hangingPunct="1"/>
            <a:r>
              <a:rPr lang="en-US" sz="2800">
                <a:solidFill>
                  <a:srgbClr val="C00000"/>
                </a:solidFill>
              </a:rPr>
              <a:t>OTHER EQUATIONS OF STATE</a:t>
            </a:r>
            <a:endParaRPr lang="en-US" sz="2800" b="0">
              <a:solidFill>
                <a:srgbClr val="C00000"/>
              </a:solidFill>
            </a:endParaRPr>
          </a:p>
        </p:txBody>
      </p:sp>
      <p:sp>
        <p:nvSpPr>
          <p:cNvPr id="33797" name="Rectangle 4"/>
          <p:cNvSpPr>
            <a:spLocks noChangeArrowheads="1"/>
          </p:cNvSpPr>
          <p:nvPr/>
        </p:nvSpPr>
        <p:spPr bwMode="auto">
          <a:xfrm>
            <a:off x="381000" y="1447800"/>
            <a:ext cx="4572000" cy="1190625"/>
          </a:xfrm>
          <a:prstGeom prst="rect">
            <a:avLst/>
          </a:prstGeom>
          <a:noFill/>
          <a:ln w="9525">
            <a:noFill/>
            <a:miter lim="800000"/>
            <a:headEnd/>
            <a:tailEnd/>
          </a:ln>
        </p:spPr>
        <p:txBody>
          <a:bodyPr>
            <a:spAutoFit/>
          </a:bodyPr>
          <a:lstStyle/>
          <a:p>
            <a:r>
              <a:rPr lang="en-US"/>
              <a:t>Several equations have been proposed to represent the </a:t>
            </a:r>
            <a:r>
              <a:rPr lang="en-US" i="1"/>
              <a:t>P</a:t>
            </a:r>
            <a:r>
              <a:rPr lang="en-US"/>
              <a:t>-</a:t>
            </a:r>
            <a:r>
              <a:rPr lang="en-US" i="1"/>
              <a:t>v</a:t>
            </a:r>
            <a:r>
              <a:rPr lang="en-US"/>
              <a:t>-</a:t>
            </a:r>
            <a:r>
              <a:rPr lang="en-US" i="1"/>
              <a:t>T </a:t>
            </a:r>
            <a:r>
              <a:rPr lang="en-US"/>
              <a:t>behavior of substances accurately over a larger region with no limitations.</a:t>
            </a:r>
          </a:p>
        </p:txBody>
      </p:sp>
      <p:sp>
        <p:nvSpPr>
          <p:cNvPr id="33798" name="Rectangle 5"/>
          <p:cNvSpPr>
            <a:spLocks noChangeArrowheads="1"/>
          </p:cNvSpPr>
          <p:nvPr/>
        </p:nvSpPr>
        <p:spPr bwMode="auto">
          <a:xfrm>
            <a:off x="381000" y="2743200"/>
            <a:ext cx="3276600" cy="822325"/>
          </a:xfrm>
          <a:prstGeom prst="rect">
            <a:avLst/>
          </a:prstGeom>
          <a:noFill/>
          <a:ln w="9525">
            <a:noFill/>
            <a:miter lim="800000"/>
            <a:headEnd/>
            <a:tailEnd/>
          </a:ln>
        </p:spPr>
        <p:txBody>
          <a:bodyPr>
            <a:spAutoFit/>
          </a:bodyPr>
          <a:lstStyle/>
          <a:p>
            <a:r>
              <a:rPr lang="en-US" sz="2400" b="1">
                <a:solidFill>
                  <a:srgbClr val="FF3300"/>
                </a:solidFill>
              </a:rPr>
              <a:t>Van der Waals Equation of State</a:t>
            </a:r>
          </a:p>
        </p:txBody>
      </p:sp>
      <p:pic>
        <p:nvPicPr>
          <p:cNvPr id="33799" name="Picture 6"/>
          <p:cNvPicPr>
            <a:picLocks noChangeAspect="1" noChangeArrowheads="1"/>
          </p:cNvPicPr>
          <p:nvPr/>
        </p:nvPicPr>
        <p:blipFill>
          <a:blip r:embed="rId3"/>
          <a:srcRect/>
          <a:stretch>
            <a:fillRect/>
          </a:stretch>
        </p:blipFill>
        <p:spPr bwMode="auto">
          <a:xfrm>
            <a:off x="381000" y="3581400"/>
            <a:ext cx="3152775" cy="752475"/>
          </a:xfrm>
          <a:prstGeom prst="rect">
            <a:avLst/>
          </a:prstGeom>
          <a:noFill/>
          <a:ln w="9525">
            <a:noFill/>
            <a:miter lim="800000"/>
            <a:headEnd/>
            <a:tailEnd/>
          </a:ln>
        </p:spPr>
      </p:pic>
      <p:pic>
        <p:nvPicPr>
          <p:cNvPr id="33800" name="Picture 7"/>
          <p:cNvPicPr>
            <a:picLocks noChangeAspect="1" noChangeArrowheads="1"/>
          </p:cNvPicPr>
          <p:nvPr/>
        </p:nvPicPr>
        <p:blipFill>
          <a:blip r:embed="rId4"/>
          <a:srcRect/>
          <a:stretch>
            <a:fillRect/>
          </a:stretch>
        </p:blipFill>
        <p:spPr bwMode="auto">
          <a:xfrm>
            <a:off x="384175" y="4419600"/>
            <a:ext cx="1673225" cy="784225"/>
          </a:xfrm>
          <a:prstGeom prst="rect">
            <a:avLst/>
          </a:prstGeom>
          <a:noFill/>
          <a:ln w="9525">
            <a:noFill/>
            <a:miter lim="800000"/>
            <a:headEnd/>
            <a:tailEnd/>
          </a:ln>
        </p:spPr>
      </p:pic>
      <p:pic>
        <p:nvPicPr>
          <p:cNvPr id="33801" name="Picture 8"/>
          <p:cNvPicPr>
            <a:picLocks noChangeAspect="1" noChangeArrowheads="1"/>
          </p:cNvPicPr>
          <p:nvPr/>
        </p:nvPicPr>
        <p:blipFill>
          <a:blip r:embed="rId5"/>
          <a:srcRect/>
          <a:stretch>
            <a:fillRect/>
          </a:stretch>
        </p:blipFill>
        <p:spPr bwMode="auto">
          <a:xfrm>
            <a:off x="2171700" y="4459288"/>
            <a:ext cx="1104900" cy="722312"/>
          </a:xfrm>
          <a:prstGeom prst="rect">
            <a:avLst/>
          </a:prstGeom>
          <a:noFill/>
          <a:ln w="9525">
            <a:noFill/>
            <a:miter lim="800000"/>
            <a:headEnd/>
            <a:tailEnd/>
          </a:ln>
        </p:spPr>
      </p:pic>
      <p:pic>
        <p:nvPicPr>
          <p:cNvPr id="33802" name="Picture 12"/>
          <p:cNvPicPr>
            <a:picLocks noChangeAspect="1" noChangeArrowheads="1"/>
          </p:cNvPicPr>
          <p:nvPr/>
        </p:nvPicPr>
        <p:blipFill>
          <a:blip r:embed="rId6"/>
          <a:srcRect/>
          <a:stretch>
            <a:fillRect/>
          </a:stretch>
        </p:blipFill>
        <p:spPr bwMode="auto">
          <a:xfrm>
            <a:off x="6973888" y="2590800"/>
            <a:ext cx="2017712" cy="673100"/>
          </a:xfrm>
          <a:prstGeom prst="rect">
            <a:avLst/>
          </a:prstGeom>
          <a:noFill/>
          <a:ln w="15875">
            <a:solidFill>
              <a:schemeClr val="bg2"/>
            </a:solidFill>
            <a:miter lim="800000"/>
            <a:headEnd/>
            <a:tailEnd/>
          </a:ln>
        </p:spPr>
      </p:pic>
      <p:pic>
        <p:nvPicPr>
          <p:cNvPr id="33803" name="Picture 13"/>
          <p:cNvPicPr>
            <a:picLocks noChangeAspect="1" noChangeArrowheads="1"/>
          </p:cNvPicPr>
          <p:nvPr/>
        </p:nvPicPr>
        <p:blipFill>
          <a:blip r:embed="rId7"/>
          <a:srcRect/>
          <a:stretch>
            <a:fillRect/>
          </a:stretch>
        </p:blipFill>
        <p:spPr bwMode="auto">
          <a:xfrm>
            <a:off x="6875463" y="3429000"/>
            <a:ext cx="2116137" cy="660400"/>
          </a:xfrm>
          <a:prstGeom prst="rect">
            <a:avLst/>
          </a:prstGeom>
          <a:noFill/>
          <a:ln w="15875">
            <a:solidFill>
              <a:schemeClr val="bg2"/>
            </a:solidFill>
            <a:miter lim="800000"/>
            <a:headEnd/>
            <a:tailEnd/>
          </a:ln>
        </p:spPr>
      </p:pic>
      <p:sp>
        <p:nvSpPr>
          <p:cNvPr id="33804" name="Rectangle 14"/>
          <p:cNvSpPr>
            <a:spLocks noChangeArrowheads="1"/>
          </p:cNvSpPr>
          <p:nvPr/>
        </p:nvSpPr>
        <p:spPr bwMode="auto">
          <a:xfrm>
            <a:off x="3962400" y="2832100"/>
            <a:ext cx="1828800" cy="1739900"/>
          </a:xfrm>
          <a:prstGeom prst="rect">
            <a:avLst/>
          </a:prstGeom>
          <a:noFill/>
          <a:ln w="9525">
            <a:noFill/>
            <a:miter lim="800000"/>
            <a:headEnd/>
            <a:tailEnd/>
          </a:ln>
        </p:spPr>
        <p:txBody>
          <a:bodyPr>
            <a:spAutoFit/>
          </a:bodyPr>
          <a:lstStyle/>
          <a:p>
            <a:pPr algn="r"/>
            <a:r>
              <a:rPr lang="en-US">
                <a:solidFill>
                  <a:srgbClr val="3333FF"/>
                </a:solidFill>
              </a:rPr>
              <a:t>Critical isotherm of a pure substance has an inflection point at the critical state.</a:t>
            </a:r>
          </a:p>
        </p:txBody>
      </p:sp>
      <p:sp>
        <p:nvSpPr>
          <p:cNvPr id="33805" name="Rectangle 15"/>
          <p:cNvSpPr>
            <a:spLocks noChangeArrowheads="1"/>
          </p:cNvSpPr>
          <p:nvPr/>
        </p:nvSpPr>
        <p:spPr bwMode="auto">
          <a:xfrm>
            <a:off x="228600" y="5240338"/>
            <a:ext cx="5105400" cy="1465262"/>
          </a:xfrm>
          <a:prstGeom prst="rect">
            <a:avLst/>
          </a:prstGeom>
          <a:noFill/>
          <a:ln w="9525">
            <a:noFill/>
            <a:miter lim="800000"/>
            <a:headEnd/>
            <a:tailEnd/>
          </a:ln>
        </p:spPr>
        <p:txBody>
          <a:bodyPr>
            <a:spAutoFit/>
          </a:bodyPr>
          <a:lstStyle/>
          <a:p>
            <a:r>
              <a:rPr lang="en-US"/>
              <a:t>This model includes two effects not considered in the ideal-gas model:</a:t>
            </a:r>
            <a:r>
              <a:rPr lang="en-US">
                <a:solidFill>
                  <a:srgbClr val="CC00CC"/>
                </a:solidFill>
              </a:rPr>
              <a:t> the </a:t>
            </a:r>
            <a:r>
              <a:rPr lang="en-US" i="1">
                <a:solidFill>
                  <a:srgbClr val="CC00CC"/>
                </a:solidFill>
              </a:rPr>
              <a:t>intermolecular attraction forces </a:t>
            </a:r>
            <a:r>
              <a:rPr lang="en-US">
                <a:solidFill>
                  <a:srgbClr val="CC00CC"/>
                </a:solidFill>
              </a:rPr>
              <a:t>and the </a:t>
            </a:r>
            <a:r>
              <a:rPr lang="en-US" i="1">
                <a:solidFill>
                  <a:srgbClr val="CC00CC"/>
                </a:solidFill>
              </a:rPr>
              <a:t>volume occupied by the molecules themselves</a:t>
            </a:r>
            <a:r>
              <a:rPr lang="en-US">
                <a:solidFill>
                  <a:srgbClr val="CC00CC"/>
                </a:solidFill>
              </a:rPr>
              <a:t>. </a:t>
            </a:r>
            <a:r>
              <a:rPr lang="en-US"/>
              <a:t>The accuracy of the van der Waals equation of state is often inadequate.</a:t>
            </a:r>
          </a:p>
        </p:txBody>
      </p:sp>
      <p:pic>
        <p:nvPicPr>
          <p:cNvPr id="33806" name="Picture 16"/>
          <p:cNvPicPr>
            <a:picLocks noChangeAspect="1" noChangeArrowheads="1"/>
          </p:cNvPicPr>
          <p:nvPr/>
        </p:nvPicPr>
        <p:blipFill>
          <a:blip r:embed="rId8"/>
          <a:srcRect/>
          <a:stretch>
            <a:fillRect/>
          </a:stretch>
        </p:blipFill>
        <p:spPr bwMode="auto">
          <a:xfrm>
            <a:off x="6400800" y="304800"/>
            <a:ext cx="2095500" cy="2038350"/>
          </a:xfrm>
          <a:prstGeom prst="rect">
            <a:avLst/>
          </a:prstGeom>
          <a:noFill/>
          <a:ln w="9525">
            <a:noFill/>
            <a:miter lim="800000"/>
            <a:headEnd/>
            <a:tailEnd/>
          </a:ln>
        </p:spPr>
      </p:pic>
      <mc:AlternateContent xmlns:mc="http://schemas.openxmlformats.org/markup-compatibility/2006">
        <mc:Choice xmlns:p14="http://schemas.microsoft.com/office/powerpoint/2010/main" Requires="p14">
          <p:contentPart p14:bwMode="auto" r:id="rId9">
            <p14:nvContentPartPr>
              <p14:cNvPr id="2" name="Ink 1">
                <a:extLst>
                  <a:ext uri="{FF2B5EF4-FFF2-40B4-BE49-F238E27FC236}">
                    <a16:creationId xmlns:a16="http://schemas.microsoft.com/office/drawing/2014/main" id="{53F0806E-327E-490A-9509-F2978AF0A766}"/>
                  </a:ext>
                </a:extLst>
              </p14:cNvPr>
              <p14:cNvContentPartPr/>
              <p14:nvPr/>
            </p14:nvContentPartPr>
            <p14:xfrm>
              <a:off x="117720" y="423000"/>
              <a:ext cx="8597520" cy="4869360"/>
            </p14:xfrm>
          </p:contentPart>
        </mc:Choice>
        <mc:Fallback>
          <p:pic>
            <p:nvPicPr>
              <p:cNvPr id="2" name="Ink 1">
                <a:extLst>
                  <a:ext uri="{FF2B5EF4-FFF2-40B4-BE49-F238E27FC236}">
                    <a16:creationId xmlns:a16="http://schemas.microsoft.com/office/drawing/2014/main" id="{53F0806E-327E-490A-9509-F2978AF0A766}"/>
                  </a:ext>
                </a:extLst>
              </p:cNvPr>
              <p:cNvPicPr/>
              <p:nvPr/>
            </p:nvPicPr>
            <p:blipFill>
              <a:blip r:embed="rId10"/>
              <a:stretch>
                <a:fillRect/>
              </a:stretch>
            </p:blipFill>
            <p:spPr>
              <a:xfrm>
                <a:off x="108360" y="413640"/>
                <a:ext cx="8616240" cy="4888080"/>
              </a:xfrm>
              <a:prstGeom prst="rect">
                <a:avLst/>
              </a:prstGeom>
            </p:spPr>
          </p:pic>
        </mc:Fallback>
      </mc:AlternateContent>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5 Slayt Numarası Yer Tutucusu"/>
          <p:cNvSpPr>
            <a:spLocks noGrp="1"/>
          </p:cNvSpPr>
          <p:nvPr>
            <p:ph type="sldNum" sz="quarter" idx="12"/>
          </p:nvPr>
        </p:nvSpPr>
        <p:spPr>
          <a:noFill/>
        </p:spPr>
        <p:txBody>
          <a:bodyPr/>
          <a:lstStyle/>
          <a:p>
            <a:fld id="{4D78B398-D1A6-4FA6-93AD-78E38773BD42}" type="slidenum">
              <a:rPr lang="en-US" smtClean="0"/>
              <a:pPr/>
              <a:t>51</a:t>
            </a:fld>
            <a:endParaRPr lang="en-US"/>
          </a:p>
        </p:txBody>
      </p:sp>
      <p:sp>
        <p:nvSpPr>
          <p:cNvPr id="34819" name="Rectangle 4"/>
          <p:cNvSpPr>
            <a:spLocks noChangeArrowheads="1"/>
          </p:cNvSpPr>
          <p:nvPr/>
        </p:nvSpPr>
        <p:spPr bwMode="auto">
          <a:xfrm>
            <a:off x="533400" y="304800"/>
            <a:ext cx="5483225" cy="457200"/>
          </a:xfrm>
          <a:prstGeom prst="rect">
            <a:avLst/>
          </a:prstGeom>
          <a:noFill/>
          <a:ln w="9525">
            <a:noFill/>
            <a:miter lim="800000"/>
            <a:headEnd/>
            <a:tailEnd/>
          </a:ln>
        </p:spPr>
        <p:txBody>
          <a:bodyPr wrap="none">
            <a:spAutoFit/>
          </a:bodyPr>
          <a:lstStyle/>
          <a:p>
            <a:r>
              <a:rPr lang="en-US" sz="2400" b="1">
                <a:solidFill>
                  <a:srgbClr val="FF3300"/>
                </a:solidFill>
              </a:rPr>
              <a:t>Beattie-Bridgeman Equation of State</a:t>
            </a:r>
          </a:p>
        </p:txBody>
      </p:sp>
      <p:pic>
        <p:nvPicPr>
          <p:cNvPr id="34820" name="Picture 5"/>
          <p:cNvPicPr>
            <a:picLocks noChangeAspect="1" noChangeArrowheads="1"/>
          </p:cNvPicPr>
          <p:nvPr/>
        </p:nvPicPr>
        <p:blipFill>
          <a:blip r:embed="rId2"/>
          <a:srcRect/>
          <a:stretch>
            <a:fillRect/>
          </a:stretch>
        </p:blipFill>
        <p:spPr bwMode="auto">
          <a:xfrm>
            <a:off x="668338" y="838200"/>
            <a:ext cx="4437062" cy="739775"/>
          </a:xfrm>
          <a:prstGeom prst="rect">
            <a:avLst/>
          </a:prstGeom>
          <a:noFill/>
          <a:ln w="9525">
            <a:noFill/>
            <a:miter lim="800000"/>
            <a:headEnd/>
            <a:tailEnd/>
          </a:ln>
        </p:spPr>
      </p:pic>
      <p:pic>
        <p:nvPicPr>
          <p:cNvPr id="34821" name="Picture 6"/>
          <p:cNvPicPr>
            <a:picLocks noChangeAspect="1" noChangeArrowheads="1"/>
          </p:cNvPicPr>
          <p:nvPr/>
        </p:nvPicPr>
        <p:blipFill>
          <a:blip r:embed="rId3"/>
          <a:srcRect/>
          <a:stretch>
            <a:fillRect/>
          </a:stretch>
        </p:blipFill>
        <p:spPr bwMode="auto">
          <a:xfrm>
            <a:off x="676275" y="1676400"/>
            <a:ext cx="2066925" cy="777875"/>
          </a:xfrm>
          <a:prstGeom prst="rect">
            <a:avLst/>
          </a:prstGeom>
          <a:noFill/>
          <a:ln w="9525">
            <a:noFill/>
            <a:miter lim="800000"/>
            <a:headEnd/>
            <a:tailEnd/>
          </a:ln>
        </p:spPr>
      </p:pic>
      <p:pic>
        <p:nvPicPr>
          <p:cNvPr id="34822" name="Picture 7"/>
          <p:cNvPicPr>
            <a:picLocks noChangeAspect="1" noChangeArrowheads="1"/>
          </p:cNvPicPr>
          <p:nvPr/>
        </p:nvPicPr>
        <p:blipFill>
          <a:blip r:embed="rId4"/>
          <a:srcRect/>
          <a:stretch>
            <a:fillRect/>
          </a:stretch>
        </p:blipFill>
        <p:spPr bwMode="auto">
          <a:xfrm>
            <a:off x="2886075" y="1752600"/>
            <a:ext cx="2066925" cy="758825"/>
          </a:xfrm>
          <a:prstGeom prst="rect">
            <a:avLst/>
          </a:prstGeom>
          <a:noFill/>
          <a:ln w="9525">
            <a:noFill/>
            <a:miter lim="800000"/>
            <a:headEnd/>
            <a:tailEnd/>
          </a:ln>
        </p:spPr>
      </p:pic>
      <p:sp>
        <p:nvSpPr>
          <p:cNvPr id="34823" name="Rectangle 8"/>
          <p:cNvSpPr>
            <a:spLocks noChangeArrowheads="1"/>
          </p:cNvSpPr>
          <p:nvPr/>
        </p:nvSpPr>
        <p:spPr bwMode="auto">
          <a:xfrm>
            <a:off x="5181600" y="1049338"/>
            <a:ext cx="3200400" cy="1465262"/>
          </a:xfrm>
          <a:prstGeom prst="rect">
            <a:avLst/>
          </a:prstGeom>
          <a:noFill/>
          <a:ln w="9525">
            <a:noFill/>
            <a:miter lim="800000"/>
            <a:headEnd/>
            <a:tailEnd/>
          </a:ln>
        </p:spPr>
        <p:txBody>
          <a:bodyPr>
            <a:spAutoFit/>
          </a:bodyPr>
          <a:lstStyle/>
          <a:p>
            <a:r>
              <a:rPr lang="en-US"/>
              <a:t>The constants are given in Table 3–4 for various substances. It is known to be reasonably accurate for densities up to about 0.8</a:t>
            </a:r>
            <a:r>
              <a:rPr lang="en-US" i="1">
                <a:sym typeface="Symbol" pitchFamily="18" charset="2"/>
              </a:rPr>
              <a:t></a:t>
            </a:r>
            <a:r>
              <a:rPr lang="en-US" baseline="-25000"/>
              <a:t>cr</a:t>
            </a:r>
            <a:r>
              <a:rPr lang="en-US"/>
              <a:t>.</a:t>
            </a:r>
          </a:p>
        </p:txBody>
      </p:sp>
      <p:sp>
        <p:nvSpPr>
          <p:cNvPr id="34824" name="Rectangle 9"/>
          <p:cNvSpPr>
            <a:spLocks noChangeArrowheads="1"/>
          </p:cNvSpPr>
          <p:nvPr/>
        </p:nvSpPr>
        <p:spPr bwMode="auto">
          <a:xfrm>
            <a:off x="533400" y="2670175"/>
            <a:ext cx="5953125" cy="457200"/>
          </a:xfrm>
          <a:prstGeom prst="rect">
            <a:avLst/>
          </a:prstGeom>
          <a:noFill/>
          <a:ln w="9525">
            <a:noFill/>
            <a:miter lim="800000"/>
            <a:headEnd/>
            <a:tailEnd/>
          </a:ln>
        </p:spPr>
        <p:txBody>
          <a:bodyPr wrap="none">
            <a:spAutoFit/>
          </a:bodyPr>
          <a:lstStyle/>
          <a:p>
            <a:r>
              <a:rPr lang="en-US" sz="2400" b="1">
                <a:solidFill>
                  <a:srgbClr val="FF3300"/>
                </a:solidFill>
              </a:rPr>
              <a:t>Benedict-Webb-Rubin Equation of State</a:t>
            </a:r>
          </a:p>
        </p:txBody>
      </p:sp>
      <p:pic>
        <p:nvPicPr>
          <p:cNvPr id="34825" name="Picture 10"/>
          <p:cNvPicPr>
            <a:picLocks noChangeAspect="1" noChangeArrowheads="1"/>
          </p:cNvPicPr>
          <p:nvPr/>
        </p:nvPicPr>
        <p:blipFill>
          <a:blip r:embed="rId5"/>
          <a:srcRect/>
          <a:stretch>
            <a:fillRect/>
          </a:stretch>
        </p:blipFill>
        <p:spPr bwMode="auto">
          <a:xfrm>
            <a:off x="609600" y="3200400"/>
            <a:ext cx="7473950" cy="585788"/>
          </a:xfrm>
          <a:prstGeom prst="rect">
            <a:avLst/>
          </a:prstGeom>
          <a:noFill/>
          <a:ln w="9525">
            <a:noFill/>
            <a:miter lim="800000"/>
            <a:headEnd/>
            <a:tailEnd/>
          </a:ln>
        </p:spPr>
      </p:pic>
      <p:sp>
        <p:nvSpPr>
          <p:cNvPr id="34826" name="Rectangle 11"/>
          <p:cNvSpPr>
            <a:spLocks noChangeArrowheads="1"/>
          </p:cNvSpPr>
          <p:nvPr/>
        </p:nvSpPr>
        <p:spPr bwMode="auto">
          <a:xfrm>
            <a:off x="533400" y="3810000"/>
            <a:ext cx="7848600" cy="641350"/>
          </a:xfrm>
          <a:prstGeom prst="rect">
            <a:avLst/>
          </a:prstGeom>
          <a:noFill/>
          <a:ln w="9525">
            <a:noFill/>
            <a:miter lim="800000"/>
            <a:headEnd/>
            <a:tailEnd/>
          </a:ln>
        </p:spPr>
        <p:txBody>
          <a:bodyPr>
            <a:spAutoFit/>
          </a:bodyPr>
          <a:lstStyle/>
          <a:p>
            <a:r>
              <a:rPr lang="en-US"/>
              <a:t>The constants are given in Table 3–4. This equation can handle substances at densities up to about 2.5 </a:t>
            </a:r>
            <a:r>
              <a:rPr lang="en-US">
                <a:sym typeface="Symbol" pitchFamily="18" charset="2"/>
              </a:rPr>
              <a:t></a:t>
            </a:r>
            <a:r>
              <a:rPr lang="en-US" baseline="-25000"/>
              <a:t>cr</a:t>
            </a:r>
            <a:r>
              <a:rPr lang="en-US"/>
              <a:t>.</a:t>
            </a:r>
          </a:p>
        </p:txBody>
      </p:sp>
      <p:sp>
        <p:nvSpPr>
          <p:cNvPr id="34827" name="Rectangle 12"/>
          <p:cNvSpPr>
            <a:spLocks noChangeArrowheads="1"/>
          </p:cNvSpPr>
          <p:nvPr/>
        </p:nvSpPr>
        <p:spPr bwMode="auto">
          <a:xfrm>
            <a:off x="522288" y="4648200"/>
            <a:ext cx="3516312" cy="457200"/>
          </a:xfrm>
          <a:prstGeom prst="rect">
            <a:avLst/>
          </a:prstGeom>
          <a:noFill/>
          <a:ln w="9525">
            <a:noFill/>
            <a:miter lim="800000"/>
            <a:headEnd/>
            <a:tailEnd/>
          </a:ln>
        </p:spPr>
        <p:txBody>
          <a:bodyPr wrap="none">
            <a:spAutoFit/>
          </a:bodyPr>
          <a:lstStyle/>
          <a:p>
            <a:r>
              <a:rPr lang="en-US" sz="2400" b="1">
                <a:solidFill>
                  <a:srgbClr val="FF3300"/>
                </a:solidFill>
              </a:rPr>
              <a:t>Virial Equation of State</a:t>
            </a:r>
          </a:p>
        </p:txBody>
      </p:sp>
      <p:pic>
        <p:nvPicPr>
          <p:cNvPr id="34828" name="Picture 13"/>
          <p:cNvPicPr>
            <a:picLocks noChangeAspect="1" noChangeArrowheads="1"/>
          </p:cNvPicPr>
          <p:nvPr/>
        </p:nvPicPr>
        <p:blipFill>
          <a:blip r:embed="rId6"/>
          <a:srcRect/>
          <a:stretch>
            <a:fillRect/>
          </a:stretch>
        </p:blipFill>
        <p:spPr bwMode="auto">
          <a:xfrm>
            <a:off x="609600" y="5173663"/>
            <a:ext cx="4881563" cy="617537"/>
          </a:xfrm>
          <a:prstGeom prst="rect">
            <a:avLst/>
          </a:prstGeom>
          <a:noFill/>
          <a:ln w="9525">
            <a:noFill/>
            <a:miter lim="800000"/>
            <a:headEnd/>
            <a:tailEnd/>
          </a:ln>
        </p:spPr>
      </p:pic>
      <p:sp>
        <p:nvSpPr>
          <p:cNvPr id="34829" name="Rectangle 14"/>
          <p:cNvSpPr>
            <a:spLocks noChangeArrowheads="1"/>
          </p:cNvSpPr>
          <p:nvPr/>
        </p:nvSpPr>
        <p:spPr bwMode="auto">
          <a:xfrm>
            <a:off x="533400" y="5835650"/>
            <a:ext cx="6248400" cy="641350"/>
          </a:xfrm>
          <a:prstGeom prst="rect">
            <a:avLst/>
          </a:prstGeom>
          <a:noFill/>
          <a:ln w="9525">
            <a:noFill/>
            <a:miter lim="800000"/>
            <a:headEnd/>
            <a:tailEnd/>
          </a:ln>
        </p:spPr>
        <p:txBody>
          <a:bodyPr>
            <a:spAutoFit/>
          </a:bodyPr>
          <a:lstStyle/>
          <a:p>
            <a:r>
              <a:rPr lang="en-US"/>
              <a:t>The coefficients </a:t>
            </a:r>
            <a:r>
              <a:rPr lang="en-US" i="1"/>
              <a:t>a</a:t>
            </a:r>
            <a:r>
              <a:rPr lang="en-US"/>
              <a:t>(</a:t>
            </a:r>
            <a:r>
              <a:rPr lang="en-US" i="1"/>
              <a:t>T</a:t>
            </a:r>
            <a:r>
              <a:rPr lang="en-US"/>
              <a:t>), </a:t>
            </a:r>
            <a:r>
              <a:rPr lang="en-US" i="1"/>
              <a:t>b</a:t>
            </a:r>
            <a:r>
              <a:rPr lang="en-US"/>
              <a:t>(</a:t>
            </a:r>
            <a:r>
              <a:rPr lang="en-US" i="1"/>
              <a:t>T</a:t>
            </a:r>
            <a:r>
              <a:rPr lang="en-US"/>
              <a:t>), </a:t>
            </a:r>
            <a:r>
              <a:rPr lang="en-US" i="1"/>
              <a:t>c</a:t>
            </a:r>
            <a:r>
              <a:rPr lang="en-US"/>
              <a:t>(</a:t>
            </a:r>
            <a:r>
              <a:rPr lang="en-US" i="1"/>
              <a:t>T</a:t>
            </a:r>
            <a:r>
              <a:rPr lang="en-US"/>
              <a:t>), and so on, that are functions of temperature alone are called </a:t>
            </a:r>
            <a:r>
              <a:rPr lang="en-US" i="1">
                <a:solidFill>
                  <a:srgbClr val="CC00CC"/>
                </a:solidFill>
              </a:rPr>
              <a:t>virial coefficients</a:t>
            </a:r>
            <a:r>
              <a:rPr lang="en-US"/>
              <a:t>.</a:t>
            </a:r>
          </a:p>
        </p:txBody>
      </p:sp>
      <mc:AlternateContent xmlns:mc="http://schemas.openxmlformats.org/markup-compatibility/2006">
        <mc:Choice xmlns:p14="http://schemas.microsoft.com/office/powerpoint/2010/main" Requires="p14">
          <p:contentPart p14:bwMode="auto" r:id="rId7">
            <p14:nvContentPartPr>
              <p14:cNvPr id="2" name="Ink 1">
                <a:extLst>
                  <a:ext uri="{FF2B5EF4-FFF2-40B4-BE49-F238E27FC236}">
                    <a16:creationId xmlns:a16="http://schemas.microsoft.com/office/drawing/2014/main" id="{965709B5-E4C7-4DE8-954F-F01914E026A9}"/>
                  </a:ext>
                </a:extLst>
              </p14:cNvPr>
              <p14:cNvContentPartPr/>
              <p14:nvPr/>
            </p14:nvContentPartPr>
            <p14:xfrm>
              <a:off x="2800440" y="1620720"/>
              <a:ext cx="6260040" cy="4833360"/>
            </p14:xfrm>
          </p:contentPart>
        </mc:Choice>
        <mc:Fallback>
          <p:pic>
            <p:nvPicPr>
              <p:cNvPr id="2" name="Ink 1">
                <a:extLst>
                  <a:ext uri="{FF2B5EF4-FFF2-40B4-BE49-F238E27FC236}">
                    <a16:creationId xmlns:a16="http://schemas.microsoft.com/office/drawing/2014/main" id="{965709B5-E4C7-4DE8-954F-F01914E026A9}"/>
                  </a:ext>
                </a:extLst>
              </p:cNvPr>
              <p:cNvPicPr/>
              <p:nvPr/>
            </p:nvPicPr>
            <p:blipFill>
              <a:blip r:embed="rId8"/>
              <a:stretch>
                <a:fillRect/>
              </a:stretch>
            </p:blipFill>
            <p:spPr>
              <a:xfrm>
                <a:off x="2791080" y="1611360"/>
                <a:ext cx="6278760" cy="4852080"/>
              </a:xfrm>
              <a:prstGeom prst="rect">
                <a:avLst/>
              </a:prstGeom>
            </p:spPr>
          </p:pic>
        </mc:Fallback>
      </mc:AlternateContent>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3 Slayt Numarası Yer Tutucusu"/>
          <p:cNvSpPr>
            <a:spLocks noGrp="1"/>
          </p:cNvSpPr>
          <p:nvPr>
            <p:ph type="sldNum" sz="quarter" idx="12"/>
          </p:nvPr>
        </p:nvSpPr>
        <p:spPr>
          <a:noFill/>
        </p:spPr>
        <p:txBody>
          <a:bodyPr/>
          <a:lstStyle/>
          <a:p>
            <a:fld id="{83CE5A7A-D7F4-4FF2-A515-487A286C9210}" type="slidenum">
              <a:rPr lang="en-US" smtClean="0"/>
              <a:pPr/>
              <a:t>52</a:t>
            </a:fld>
            <a:endParaRPr lang="en-US"/>
          </a:p>
        </p:txBody>
      </p:sp>
      <p:pic>
        <p:nvPicPr>
          <p:cNvPr id="35843" name="Picture 4"/>
          <p:cNvPicPr>
            <a:picLocks noChangeAspect="1" noChangeArrowheads="1"/>
          </p:cNvPicPr>
          <p:nvPr/>
        </p:nvPicPr>
        <p:blipFill>
          <a:blip r:embed="rId2"/>
          <a:srcRect/>
          <a:stretch>
            <a:fillRect/>
          </a:stretch>
        </p:blipFill>
        <p:spPr bwMode="auto">
          <a:xfrm>
            <a:off x="80963" y="533400"/>
            <a:ext cx="8982075" cy="5791200"/>
          </a:xfrm>
          <a:prstGeom prst="rect">
            <a:avLst/>
          </a:prstGeom>
          <a:noFill/>
          <a:ln w="9525">
            <a:noFill/>
            <a:miter lim="800000"/>
            <a:headEnd/>
            <a:tailEnd/>
          </a:ln>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CB0FDA28-B195-4F5A-988A-A41C2568AF50}"/>
                  </a:ext>
                </a:extLst>
              </p14:cNvPr>
              <p14:cNvContentPartPr/>
              <p14:nvPr/>
            </p14:nvContentPartPr>
            <p14:xfrm>
              <a:off x="107280" y="3052800"/>
              <a:ext cx="8737200" cy="3184560"/>
            </p14:xfrm>
          </p:contentPart>
        </mc:Choice>
        <mc:Fallback>
          <p:pic>
            <p:nvPicPr>
              <p:cNvPr id="2" name="Ink 1">
                <a:extLst>
                  <a:ext uri="{FF2B5EF4-FFF2-40B4-BE49-F238E27FC236}">
                    <a16:creationId xmlns:a16="http://schemas.microsoft.com/office/drawing/2014/main" id="{CB0FDA28-B195-4F5A-988A-A41C2568AF50}"/>
                  </a:ext>
                </a:extLst>
              </p:cNvPr>
              <p:cNvPicPr/>
              <p:nvPr/>
            </p:nvPicPr>
            <p:blipFill>
              <a:blip r:embed="rId4"/>
              <a:stretch>
                <a:fillRect/>
              </a:stretch>
            </p:blipFill>
            <p:spPr>
              <a:xfrm>
                <a:off x="97920" y="3043440"/>
                <a:ext cx="8755920" cy="3203280"/>
              </a:xfrm>
              <a:prstGeom prst="rect">
                <a:avLst/>
              </a:prstGeom>
            </p:spPr>
          </p:pic>
        </mc:Fallback>
      </mc:AlternateContent>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3 Slayt Numarası Yer Tutucusu"/>
          <p:cNvSpPr>
            <a:spLocks noGrp="1"/>
          </p:cNvSpPr>
          <p:nvPr>
            <p:ph type="sldNum" sz="quarter" idx="12"/>
          </p:nvPr>
        </p:nvSpPr>
        <p:spPr>
          <a:noFill/>
        </p:spPr>
        <p:txBody>
          <a:bodyPr/>
          <a:lstStyle/>
          <a:p>
            <a:fld id="{EF6DC033-FDDB-4A07-8166-36A22FA608BF}" type="slidenum">
              <a:rPr lang="en-US" smtClean="0"/>
              <a:pPr/>
              <a:t>53</a:t>
            </a:fld>
            <a:endParaRPr lang="en-US"/>
          </a:p>
        </p:txBody>
      </p:sp>
      <p:pic>
        <p:nvPicPr>
          <p:cNvPr id="36867" name="Picture 2"/>
          <p:cNvPicPr>
            <a:picLocks noChangeAspect="1" noChangeArrowheads="1"/>
          </p:cNvPicPr>
          <p:nvPr/>
        </p:nvPicPr>
        <p:blipFill>
          <a:blip r:embed="rId2"/>
          <a:srcRect/>
          <a:stretch>
            <a:fillRect/>
          </a:stretch>
        </p:blipFill>
        <p:spPr bwMode="auto">
          <a:xfrm>
            <a:off x="2571750" y="157163"/>
            <a:ext cx="4000500" cy="6543675"/>
          </a:xfrm>
          <a:prstGeom prst="rect">
            <a:avLst/>
          </a:prstGeom>
          <a:noFill/>
          <a:ln w="9525">
            <a:noFill/>
            <a:miter lim="800000"/>
            <a:headEnd/>
            <a:tailEnd/>
          </a:ln>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8A0049CA-0D81-48C1-981F-9AC6895A0CC6}"/>
                  </a:ext>
                </a:extLst>
              </p14:cNvPr>
              <p14:cNvContentPartPr/>
              <p14:nvPr/>
            </p14:nvContentPartPr>
            <p14:xfrm>
              <a:off x="4554720" y="2328840"/>
              <a:ext cx="1190520" cy="1186200"/>
            </p14:xfrm>
          </p:contentPart>
        </mc:Choice>
        <mc:Fallback>
          <p:pic>
            <p:nvPicPr>
              <p:cNvPr id="2" name="Ink 1">
                <a:extLst>
                  <a:ext uri="{FF2B5EF4-FFF2-40B4-BE49-F238E27FC236}">
                    <a16:creationId xmlns:a16="http://schemas.microsoft.com/office/drawing/2014/main" id="{8A0049CA-0D81-48C1-981F-9AC6895A0CC6}"/>
                  </a:ext>
                </a:extLst>
              </p:cNvPr>
              <p:cNvPicPr/>
              <p:nvPr/>
            </p:nvPicPr>
            <p:blipFill>
              <a:blip r:embed="rId4"/>
              <a:stretch>
                <a:fillRect/>
              </a:stretch>
            </p:blipFill>
            <p:spPr>
              <a:xfrm>
                <a:off x="4545360" y="2319480"/>
                <a:ext cx="1209240" cy="1204920"/>
              </a:xfrm>
              <a:prstGeom prst="rect">
                <a:avLst/>
              </a:prstGeom>
            </p:spPr>
          </p:pic>
        </mc:Fallback>
      </mc:AlternateContent>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5 Slayt Numarası Yer Tutucusu"/>
          <p:cNvSpPr>
            <a:spLocks noGrp="1"/>
          </p:cNvSpPr>
          <p:nvPr>
            <p:ph type="sldNum" sz="quarter" idx="12"/>
          </p:nvPr>
        </p:nvSpPr>
        <p:spPr>
          <a:noFill/>
        </p:spPr>
        <p:txBody>
          <a:bodyPr/>
          <a:lstStyle/>
          <a:p>
            <a:fld id="{0502CCD4-4F3A-4860-B17A-7C635A79042C}" type="slidenum">
              <a:rPr lang="en-US" smtClean="0"/>
              <a:pPr/>
              <a:t>54</a:t>
            </a:fld>
            <a:endParaRPr lang="en-US"/>
          </a:p>
        </p:txBody>
      </p:sp>
      <p:pic>
        <p:nvPicPr>
          <p:cNvPr id="37891" name="Picture 7"/>
          <p:cNvPicPr>
            <a:picLocks noChangeAspect="1" noChangeArrowheads="1"/>
          </p:cNvPicPr>
          <p:nvPr/>
        </p:nvPicPr>
        <p:blipFill>
          <a:blip r:embed="rId2"/>
          <a:srcRect/>
          <a:stretch>
            <a:fillRect/>
          </a:stretch>
        </p:blipFill>
        <p:spPr bwMode="auto">
          <a:xfrm>
            <a:off x="457200" y="76200"/>
            <a:ext cx="8229600" cy="6646863"/>
          </a:xfrm>
          <a:prstGeom prst="rect">
            <a:avLst/>
          </a:prstGeom>
          <a:noFill/>
          <a:ln w="9525">
            <a:noFill/>
            <a:miter lim="800000"/>
            <a:headEnd/>
            <a:tailEnd/>
          </a:ln>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01B58BD2-5687-4306-A99B-D9A9CC084C2A}"/>
                  </a:ext>
                </a:extLst>
              </p14:cNvPr>
              <p14:cNvContentPartPr/>
              <p14:nvPr/>
            </p14:nvContentPartPr>
            <p14:xfrm>
              <a:off x="2570040" y="1318320"/>
              <a:ext cx="3973320" cy="870120"/>
            </p14:xfrm>
          </p:contentPart>
        </mc:Choice>
        <mc:Fallback>
          <p:pic>
            <p:nvPicPr>
              <p:cNvPr id="2" name="Ink 1">
                <a:extLst>
                  <a:ext uri="{FF2B5EF4-FFF2-40B4-BE49-F238E27FC236}">
                    <a16:creationId xmlns:a16="http://schemas.microsoft.com/office/drawing/2014/main" id="{01B58BD2-5687-4306-A99B-D9A9CC084C2A}"/>
                  </a:ext>
                </a:extLst>
              </p:cNvPr>
              <p:cNvPicPr/>
              <p:nvPr/>
            </p:nvPicPr>
            <p:blipFill>
              <a:blip r:embed="rId4"/>
              <a:stretch>
                <a:fillRect/>
              </a:stretch>
            </p:blipFill>
            <p:spPr>
              <a:xfrm>
                <a:off x="2560680" y="1308960"/>
                <a:ext cx="3992040" cy="888840"/>
              </a:xfrm>
              <a:prstGeom prst="rect">
                <a:avLst/>
              </a:prstGeom>
            </p:spPr>
          </p:pic>
        </mc:Fallback>
      </mc:AlternateContent>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B6D0A003-0C32-4D96-8F23-C58B17E8A31E}" type="slidenum">
              <a:rPr lang="en-US" smtClean="0"/>
              <a:pPr>
                <a:defRPr/>
              </a:pPr>
              <a:t>55</a:t>
            </a:fld>
            <a:endParaRPr lang="en-US"/>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52400"/>
            <a:ext cx="7010400" cy="6534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B1F02577-0DA5-4A8B-8E4A-CDB5C54E6C5C}"/>
                  </a:ext>
                </a:extLst>
              </p14:cNvPr>
              <p14:cNvContentPartPr/>
              <p14:nvPr/>
            </p14:nvContentPartPr>
            <p14:xfrm>
              <a:off x="3106080" y="753120"/>
              <a:ext cx="4312080" cy="5657760"/>
            </p14:xfrm>
          </p:contentPart>
        </mc:Choice>
        <mc:Fallback>
          <p:pic>
            <p:nvPicPr>
              <p:cNvPr id="5" name="Ink 4">
                <a:extLst>
                  <a:ext uri="{FF2B5EF4-FFF2-40B4-BE49-F238E27FC236}">
                    <a16:creationId xmlns:a16="http://schemas.microsoft.com/office/drawing/2014/main" id="{B1F02577-0DA5-4A8B-8E4A-CDB5C54E6C5C}"/>
                  </a:ext>
                </a:extLst>
              </p:cNvPr>
              <p:cNvPicPr/>
              <p:nvPr/>
            </p:nvPicPr>
            <p:blipFill>
              <a:blip r:embed="rId4"/>
              <a:stretch>
                <a:fillRect/>
              </a:stretch>
            </p:blipFill>
            <p:spPr>
              <a:xfrm>
                <a:off x="3096720" y="743760"/>
                <a:ext cx="4330800" cy="5676480"/>
              </a:xfrm>
              <a:prstGeom prst="rect">
                <a:avLst/>
              </a:prstGeom>
            </p:spPr>
          </p:pic>
        </mc:Fallback>
      </mc:AlternateContent>
    </p:spTree>
    <p:extLst>
      <p:ext uri="{BB962C8B-B14F-4D97-AF65-F5344CB8AC3E}">
        <p14:creationId xmlns:p14="http://schemas.microsoft.com/office/powerpoint/2010/main" val="31174427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B6D0A003-0C32-4D96-8F23-C58B17E8A31E}" type="slidenum">
              <a:rPr lang="en-US" smtClean="0"/>
              <a:pPr>
                <a:defRPr/>
              </a:pPr>
              <a:t>56</a:t>
            </a:fld>
            <a:endParaRPr lang="en-US"/>
          </a:p>
        </p:txBody>
      </p:sp>
      <p:grpSp>
        <p:nvGrpSpPr>
          <p:cNvPr id="7" name="Group 6"/>
          <p:cNvGrpSpPr/>
          <p:nvPr/>
        </p:nvGrpSpPr>
        <p:grpSpPr>
          <a:xfrm>
            <a:off x="1371600" y="860130"/>
            <a:ext cx="6985479" cy="4902495"/>
            <a:chOff x="2126621" y="860130"/>
            <a:chExt cx="5544658" cy="4902495"/>
          </a:xfrm>
        </p:grpSpPr>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6621" y="860130"/>
              <a:ext cx="5457825"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3454" y="2209800"/>
              <a:ext cx="5457825" cy="355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21A5A64E-E830-4F88-85AE-E27B5C33AA61}"/>
                  </a:ext>
                </a:extLst>
              </p14:cNvPr>
              <p14:cNvContentPartPr/>
              <p14:nvPr/>
            </p14:nvContentPartPr>
            <p14:xfrm>
              <a:off x="3015360" y="1672560"/>
              <a:ext cx="4200840" cy="3778560"/>
            </p14:xfrm>
          </p:contentPart>
        </mc:Choice>
        <mc:Fallback>
          <p:pic>
            <p:nvPicPr>
              <p:cNvPr id="2" name="Ink 1">
                <a:extLst>
                  <a:ext uri="{FF2B5EF4-FFF2-40B4-BE49-F238E27FC236}">
                    <a16:creationId xmlns:a16="http://schemas.microsoft.com/office/drawing/2014/main" id="{21A5A64E-E830-4F88-85AE-E27B5C33AA61}"/>
                  </a:ext>
                </a:extLst>
              </p:cNvPr>
              <p:cNvPicPr/>
              <p:nvPr/>
            </p:nvPicPr>
            <p:blipFill>
              <a:blip r:embed="rId5"/>
              <a:stretch>
                <a:fillRect/>
              </a:stretch>
            </p:blipFill>
            <p:spPr>
              <a:xfrm>
                <a:off x="3006000" y="1663200"/>
                <a:ext cx="4219560" cy="3797280"/>
              </a:xfrm>
              <a:prstGeom prst="rect">
                <a:avLst/>
              </a:prstGeom>
            </p:spPr>
          </p:pic>
        </mc:Fallback>
      </mc:AlternateContent>
    </p:spTree>
    <p:extLst>
      <p:ext uri="{BB962C8B-B14F-4D97-AF65-F5344CB8AC3E}">
        <p14:creationId xmlns:p14="http://schemas.microsoft.com/office/powerpoint/2010/main" val="36869377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5 Slayt Numarası Yer Tutucusu"/>
          <p:cNvSpPr>
            <a:spLocks noGrp="1"/>
          </p:cNvSpPr>
          <p:nvPr>
            <p:ph type="sldNum" sz="quarter" idx="12"/>
          </p:nvPr>
        </p:nvSpPr>
        <p:spPr>
          <a:noFill/>
        </p:spPr>
        <p:txBody>
          <a:bodyPr/>
          <a:lstStyle/>
          <a:p>
            <a:fld id="{A1BAEB6E-1C01-434F-9800-8E7C7C68EA04}" type="slidenum">
              <a:rPr lang="en-US" smtClean="0"/>
              <a:pPr/>
              <a:t>57</a:t>
            </a:fld>
            <a:endParaRPr lang="en-US"/>
          </a:p>
        </p:txBody>
      </p:sp>
      <p:sp>
        <p:nvSpPr>
          <p:cNvPr id="38915" name="Rectangle 2"/>
          <p:cNvSpPr>
            <a:spLocks noGrp="1" noChangeArrowheads="1"/>
          </p:cNvSpPr>
          <p:nvPr>
            <p:ph type="title"/>
          </p:nvPr>
        </p:nvSpPr>
        <p:spPr>
          <a:xfrm>
            <a:off x="762000" y="198438"/>
            <a:ext cx="2362200" cy="639762"/>
          </a:xfrm>
        </p:spPr>
        <p:txBody>
          <a:bodyPr/>
          <a:lstStyle/>
          <a:p>
            <a:pPr eaLnBrk="1" hangingPunct="1"/>
            <a:r>
              <a:rPr lang="en-US">
                <a:solidFill>
                  <a:srgbClr val="C00000"/>
                </a:solidFill>
              </a:rPr>
              <a:t>Summary</a:t>
            </a:r>
          </a:p>
        </p:txBody>
      </p:sp>
      <p:sp>
        <p:nvSpPr>
          <p:cNvPr id="38916" name="Rectangle 3"/>
          <p:cNvSpPr>
            <a:spLocks noGrp="1" noChangeArrowheads="1"/>
          </p:cNvSpPr>
          <p:nvPr>
            <p:ph type="body" idx="1"/>
          </p:nvPr>
        </p:nvSpPr>
        <p:spPr>
          <a:xfrm>
            <a:off x="457200" y="914400"/>
            <a:ext cx="8382000" cy="5562600"/>
          </a:xfrm>
        </p:spPr>
        <p:txBody>
          <a:bodyPr/>
          <a:lstStyle/>
          <a:p>
            <a:pPr eaLnBrk="1" hangingPunct="1">
              <a:lnSpc>
                <a:spcPct val="80000"/>
              </a:lnSpc>
            </a:pPr>
            <a:r>
              <a:rPr lang="en-US" sz="1800"/>
              <a:t>Pure substance</a:t>
            </a:r>
          </a:p>
          <a:p>
            <a:pPr eaLnBrk="1" hangingPunct="1">
              <a:lnSpc>
                <a:spcPct val="80000"/>
              </a:lnSpc>
            </a:pPr>
            <a:r>
              <a:rPr lang="en-US" sz="1800"/>
              <a:t>Phases of a pure substance</a:t>
            </a:r>
          </a:p>
          <a:p>
            <a:pPr eaLnBrk="1" hangingPunct="1">
              <a:lnSpc>
                <a:spcPct val="80000"/>
              </a:lnSpc>
            </a:pPr>
            <a:r>
              <a:rPr lang="en-US" sz="1800"/>
              <a:t>Phase-change processes of pure substances</a:t>
            </a:r>
          </a:p>
          <a:p>
            <a:pPr lvl="1" eaLnBrk="1" hangingPunct="1">
              <a:lnSpc>
                <a:spcPct val="80000"/>
              </a:lnSpc>
            </a:pPr>
            <a:r>
              <a:rPr lang="en-US" sz="1600">
                <a:solidFill>
                  <a:srgbClr val="CC00CC"/>
                </a:solidFill>
              </a:rPr>
              <a:t>Compressed liquid, Saturated liquid, Saturated vapor, Superheated vapor</a:t>
            </a:r>
          </a:p>
          <a:p>
            <a:pPr lvl="1" eaLnBrk="1" hangingPunct="1">
              <a:lnSpc>
                <a:spcPct val="80000"/>
              </a:lnSpc>
            </a:pPr>
            <a:r>
              <a:rPr lang="en-US" sz="1600">
                <a:solidFill>
                  <a:srgbClr val="CC00CC"/>
                </a:solidFill>
              </a:rPr>
              <a:t>Saturation temperature and Saturation pressure</a:t>
            </a:r>
          </a:p>
          <a:p>
            <a:pPr eaLnBrk="1" hangingPunct="1">
              <a:lnSpc>
                <a:spcPct val="80000"/>
              </a:lnSpc>
            </a:pPr>
            <a:r>
              <a:rPr lang="en-US" sz="1800"/>
              <a:t>Property diagrams for phase change processes</a:t>
            </a:r>
          </a:p>
          <a:p>
            <a:pPr lvl="1" eaLnBrk="1" hangingPunct="1">
              <a:lnSpc>
                <a:spcPct val="80000"/>
              </a:lnSpc>
            </a:pPr>
            <a:r>
              <a:rPr lang="en-US" sz="1600">
                <a:solidFill>
                  <a:srgbClr val="CC00CC"/>
                </a:solidFill>
              </a:rPr>
              <a:t>The </a:t>
            </a:r>
            <a:r>
              <a:rPr lang="en-US" sz="1600" i="1">
                <a:solidFill>
                  <a:srgbClr val="CC00CC"/>
                </a:solidFill>
              </a:rPr>
              <a:t>T-v</a:t>
            </a:r>
            <a:r>
              <a:rPr lang="en-US" sz="1600">
                <a:solidFill>
                  <a:srgbClr val="CC00CC"/>
                </a:solidFill>
              </a:rPr>
              <a:t> diagram, The </a:t>
            </a:r>
            <a:r>
              <a:rPr lang="en-US" sz="1600" i="1">
                <a:solidFill>
                  <a:srgbClr val="CC00CC"/>
                </a:solidFill>
              </a:rPr>
              <a:t>P-v</a:t>
            </a:r>
            <a:r>
              <a:rPr lang="en-US" sz="1600">
                <a:solidFill>
                  <a:srgbClr val="CC00CC"/>
                </a:solidFill>
              </a:rPr>
              <a:t> diagram, The </a:t>
            </a:r>
            <a:r>
              <a:rPr lang="en-US" sz="1600" i="1">
                <a:solidFill>
                  <a:srgbClr val="CC00CC"/>
                </a:solidFill>
              </a:rPr>
              <a:t>P-T</a:t>
            </a:r>
            <a:r>
              <a:rPr lang="en-US" sz="1600">
                <a:solidFill>
                  <a:srgbClr val="CC00CC"/>
                </a:solidFill>
              </a:rPr>
              <a:t> diagram, </a:t>
            </a:r>
            <a:r>
              <a:rPr lang="en-US" sz="1600" i="1">
                <a:solidFill>
                  <a:srgbClr val="CC00CC"/>
                </a:solidFill>
              </a:rPr>
              <a:t>The P-v-T</a:t>
            </a:r>
            <a:r>
              <a:rPr lang="en-US" sz="1600">
                <a:solidFill>
                  <a:srgbClr val="CC00CC"/>
                </a:solidFill>
              </a:rPr>
              <a:t> surface</a:t>
            </a:r>
          </a:p>
          <a:p>
            <a:pPr eaLnBrk="1" hangingPunct="1">
              <a:lnSpc>
                <a:spcPct val="80000"/>
              </a:lnSpc>
            </a:pPr>
            <a:r>
              <a:rPr lang="en-US" sz="1800"/>
              <a:t>Property tables</a:t>
            </a:r>
          </a:p>
          <a:p>
            <a:pPr lvl="1" eaLnBrk="1" hangingPunct="1">
              <a:lnSpc>
                <a:spcPct val="80000"/>
              </a:lnSpc>
            </a:pPr>
            <a:r>
              <a:rPr lang="en-US" sz="1600">
                <a:solidFill>
                  <a:srgbClr val="CC00CC"/>
                </a:solidFill>
              </a:rPr>
              <a:t>Enthalpy</a:t>
            </a:r>
          </a:p>
          <a:p>
            <a:pPr lvl="1" eaLnBrk="1" hangingPunct="1">
              <a:lnSpc>
                <a:spcPct val="80000"/>
              </a:lnSpc>
            </a:pPr>
            <a:r>
              <a:rPr lang="en-US" sz="1600">
                <a:solidFill>
                  <a:srgbClr val="CC00CC"/>
                </a:solidFill>
              </a:rPr>
              <a:t>Saturated liquid, saturated vapor, Saturated liquid vapor mixture, Superheated vapor, compressed liquid</a:t>
            </a:r>
          </a:p>
          <a:p>
            <a:pPr lvl="1" eaLnBrk="1" hangingPunct="1">
              <a:lnSpc>
                <a:spcPct val="80000"/>
              </a:lnSpc>
            </a:pPr>
            <a:r>
              <a:rPr lang="en-US" sz="1600">
                <a:solidFill>
                  <a:srgbClr val="CC00CC"/>
                </a:solidFill>
              </a:rPr>
              <a:t>Reference state and reference values</a:t>
            </a:r>
          </a:p>
          <a:p>
            <a:pPr eaLnBrk="1" hangingPunct="1">
              <a:lnSpc>
                <a:spcPct val="80000"/>
              </a:lnSpc>
            </a:pPr>
            <a:r>
              <a:rPr lang="en-US" sz="1800"/>
              <a:t>The ideal gas equation of state</a:t>
            </a:r>
          </a:p>
          <a:p>
            <a:pPr lvl="1" eaLnBrk="1" hangingPunct="1">
              <a:lnSpc>
                <a:spcPct val="80000"/>
              </a:lnSpc>
            </a:pPr>
            <a:r>
              <a:rPr lang="en-US" sz="1600">
                <a:solidFill>
                  <a:srgbClr val="CC00CC"/>
                </a:solidFill>
              </a:rPr>
              <a:t>Is water vapor an ideal gas?</a:t>
            </a:r>
          </a:p>
          <a:p>
            <a:pPr eaLnBrk="1" hangingPunct="1">
              <a:lnSpc>
                <a:spcPct val="80000"/>
              </a:lnSpc>
            </a:pPr>
            <a:r>
              <a:rPr lang="en-US" sz="1800"/>
              <a:t>Compressibility factor</a:t>
            </a:r>
          </a:p>
          <a:p>
            <a:pPr eaLnBrk="1" hangingPunct="1">
              <a:lnSpc>
                <a:spcPct val="80000"/>
              </a:lnSpc>
            </a:pPr>
            <a:r>
              <a:rPr lang="en-US" sz="1800"/>
              <a:t>Other equations of state</a:t>
            </a:r>
            <a:endParaRPr lang="tr-TR" sz="1800"/>
          </a:p>
          <a:p>
            <a:pPr lvl="1" eaLnBrk="1" hangingPunct="1">
              <a:lnSpc>
                <a:spcPct val="80000"/>
              </a:lnSpc>
            </a:pPr>
            <a:r>
              <a:rPr lang="en-US" sz="1600">
                <a:solidFill>
                  <a:srgbClr val="CC00CC"/>
                </a:solidFill>
              </a:rPr>
              <a:t>van der Waals Equation of State</a:t>
            </a:r>
            <a:r>
              <a:rPr lang="tr-TR" sz="1600">
                <a:solidFill>
                  <a:srgbClr val="CC00CC"/>
                </a:solidFill>
              </a:rPr>
              <a:t>, </a:t>
            </a:r>
            <a:r>
              <a:rPr lang="en-US" sz="1600">
                <a:solidFill>
                  <a:srgbClr val="CC00CC"/>
                </a:solidFill>
              </a:rPr>
              <a:t>Beattie-Bridgeman Equation of State</a:t>
            </a:r>
          </a:p>
          <a:p>
            <a:pPr lvl="1" eaLnBrk="1" hangingPunct="1">
              <a:lnSpc>
                <a:spcPct val="80000"/>
              </a:lnSpc>
            </a:pPr>
            <a:r>
              <a:rPr lang="en-US" sz="1600">
                <a:solidFill>
                  <a:srgbClr val="CC00CC"/>
                </a:solidFill>
              </a:rPr>
              <a:t>Benedict-Webb-Rubin Equation of State</a:t>
            </a:r>
            <a:r>
              <a:rPr lang="tr-TR" sz="1600">
                <a:solidFill>
                  <a:srgbClr val="CC00CC"/>
                </a:solidFill>
              </a:rPr>
              <a:t>, </a:t>
            </a:r>
            <a:r>
              <a:rPr lang="en-US" sz="1600">
                <a:solidFill>
                  <a:srgbClr val="CC00CC"/>
                </a:solidFill>
              </a:rPr>
              <a:t>Virial Equation of State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5 Slayt Numarası Yer Tutucusu"/>
          <p:cNvSpPr>
            <a:spLocks noGrp="1"/>
          </p:cNvSpPr>
          <p:nvPr>
            <p:ph type="sldNum" sz="quarter" idx="12"/>
          </p:nvPr>
        </p:nvSpPr>
        <p:spPr>
          <a:noFill/>
        </p:spPr>
        <p:txBody>
          <a:bodyPr/>
          <a:lstStyle/>
          <a:p>
            <a:fld id="{70843350-C6A0-49F8-A047-597C86009D41}" type="slidenum">
              <a:rPr lang="en-US" smtClean="0"/>
              <a:pPr/>
              <a:t>6</a:t>
            </a:fld>
            <a:endParaRPr lang="en-US"/>
          </a:p>
        </p:txBody>
      </p:sp>
      <p:sp>
        <p:nvSpPr>
          <p:cNvPr id="7171" name="Rectangle 3"/>
          <p:cNvSpPr>
            <a:spLocks noGrp="1" noChangeArrowheads="1"/>
          </p:cNvSpPr>
          <p:nvPr>
            <p:ph type="body" idx="1"/>
          </p:nvPr>
        </p:nvSpPr>
        <p:spPr>
          <a:xfrm>
            <a:off x="176212" y="5027576"/>
            <a:ext cx="8686800" cy="1600200"/>
          </a:xfrm>
        </p:spPr>
        <p:txBody>
          <a:bodyPr/>
          <a:lstStyle/>
          <a:p>
            <a:pPr eaLnBrk="1" hangingPunct="1">
              <a:lnSpc>
                <a:spcPct val="90000"/>
              </a:lnSpc>
              <a:spcBef>
                <a:spcPct val="10000"/>
              </a:spcBef>
              <a:spcAft>
                <a:spcPct val="10000"/>
              </a:spcAft>
            </a:pPr>
            <a:r>
              <a:rPr lang="en-US" b="1" dirty="0">
                <a:solidFill>
                  <a:srgbClr val="CC00CC"/>
                </a:solidFill>
              </a:rPr>
              <a:t>Saturated vapor</a:t>
            </a:r>
            <a:r>
              <a:rPr lang="en-US" dirty="0"/>
              <a:t>: A vapor that is </a:t>
            </a:r>
            <a:r>
              <a:rPr lang="en-US" i="1" dirty="0"/>
              <a:t>about to condense.</a:t>
            </a:r>
            <a:endParaRPr lang="en-US" dirty="0"/>
          </a:p>
          <a:p>
            <a:pPr eaLnBrk="1" hangingPunct="1">
              <a:lnSpc>
                <a:spcPct val="90000"/>
              </a:lnSpc>
              <a:spcBef>
                <a:spcPct val="10000"/>
              </a:spcBef>
              <a:spcAft>
                <a:spcPct val="10000"/>
              </a:spcAft>
            </a:pPr>
            <a:r>
              <a:rPr lang="en-US" b="1" dirty="0">
                <a:solidFill>
                  <a:srgbClr val="CC00CC"/>
                </a:solidFill>
              </a:rPr>
              <a:t>Saturated liquid–vapor mixture</a:t>
            </a:r>
            <a:r>
              <a:rPr lang="en-US" dirty="0"/>
              <a:t>:</a:t>
            </a:r>
            <a:r>
              <a:rPr lang="en-US" b="1" dirty="0"/>
              <a:t> </a:t>
            </a:r>
            <a:r>
              <a:rPr lang="en-US" dirty="0"/>
              <a:t>The state at which the </a:t>
            </a:r>
            <a:r>
              <a:rPr lang="en-US" i="1" dirty="0"/>
              <a:t>liquid and vapor phases coexist </a:t>
            </a:r>
            <a:r>
              <a:rPr lang="en-US" dirty="0"/>
              <a:t>in equilibrium.</a:t>
            </a:r>
          </a:p>
          <a:p>
            <a:pPr eaLnBrk="1" hangingPunct="1">
              <a:lnSpc>
                <a:spcPct val="90000"/>
              </a:lnSpc>
              <a:spcBef>
                <a:spcPct val="10000"/>
              </a:spcBef>
              <a:spcAft>
                <a:spcPct val="10000"/>
              </a:spcAft>
            </a:pPr>
            <a:r>
              <a:rPr lang="en-US" b="1" dirty="0">
                <a:solidFill>
                  <a:srgbClr val="CC00CC"/>
                </a:solidFill>
              </a:rPr>
              <a:t>Superheated vapor</a:t>
            </a:r>
            <a:r>
              <a:rPr lang="en-US" dirty="0"/>
              <a:t>: A vapor that is </a:t>
            </a:r>
            <a:r>
              <a:rPr lang="en-US" i="1" dirty="0"/>
              <a:t>not about to condense </a:t>
            </a:r>
            <a:r>
              <a:rPr lang="en-US" dirty="0"/>
              <a:t>(i.e., not a saturated vapor).</a:t>
            </a:r>
          </a:p>
        </p:txBody>
      </p:sp>
      <p:sp>
        <p:nvSpPr>
          <p:cNvPr id="7172" name="Rectangle 7"/>
          <p:cNvSpPr>
            <a:spLocks noChangeArrowheads="1"/>
          </p:cNvSpPr>
          <p:nvPr/>
        </p:nvSpPr>
        <p:spPr bwMode="auto">
          <a:xfrm>
            <a:off x="320749" y="3641688"/>
            <a:ext cx="3048000" cy="1127125"/>
          </a:xfrm>
          <a:prstGeom prst="rect">
            <a:avLst/>
          </a:prstGeom>
          <a:noFill/>
          <a:ln w="9525">
            <a:noFill/>
            <a:miter lim="800000"/>
            <a:headEnd/>
            <a:tailEnd/>
          </a:ln>
        </p:spPr>
        <p:txBody>
          <a:bodyPr>
            <a:spAutoFit/>
          </a:bodyPr>
          <a:lstStyle/>
          <a:p>
            <a:r>
              <a:rPr lang="en-US" sz="1700" dirty="0">
                <a:solidFill>
                  <a:srgbClr val="3333FF"/>
                </a:solidFill>
              </a:rPr>
              <a:t>As more heat is transferred, part of the saturated liquid vaporizes (</a:t>
            </a:r>
            <a:r>
              <a:rPr lang="en-US" sz="1700" b="1" i="1" dirty="0">
                <a:solidFill>
                  <a:srgbClr val="3333FF"/>
                </a:solidFill>
              </a:rPr>
              <a:t>saturated liquid–vapor mixture</a:t>
            </a:r>
            <a:r>
              <a:rPr lang="en-US" sz="1700" dirty="0">
                <a:solidFill>
                  <a:srgbClr val="3333FF"/>
                </a:solidFill>
              </a:rPr>
              <a:t>).</a:t>
            </a:r>
          </a:p>
        </p:txBody>
      </p:sp>
      <p:sp>
        <p:nvSpPr>
          <p:cNvPr id="7173" name="Rectangle 8"/>
          <p:cNvSpPr>
            <a:spLocks noChangeArrowheads="1"/>
          </p:cNvSpPr>
          <p:nvPr/>
        </p:nvSpPr>
        <p:spPr bwMode="auto">
          <a:xfrm>
            <a:off x="3368749" y="3641688"/>
            <a:ext cx="3048000" cy="1385888"/>
          </a:xfrm>
          <a:prstGeom prst="rect">
            <a:avLst/>
          </a:prstGeom>
          <a:noFill/>
          <a:ln w="9525">
            <a:noFill/>
            <a:miter lim="800000"/>
            <a:headEnd/>
            <a:tailEnd/>
          </a:ln>
        </p:spPr>
        <p:txBody>
          <a:bodyPr>
            <a:spAutoFit/>
          </a:bodyPr>
          <a:lstStyle/>
          <a:p>
            <a:pPr algn="r"/>
            <a:r>
              <a:rPr lang="en-US" sz="1700" dirty="0">
                <a:solidFill>
                  <a:srgbClr val="3333FF"/>
                </a:solidFill>
              </a:rPr>
              <a:t>At 1 </a:t>
            </a:r>
            <a:r>
              <a:rPr lang="en-US" sz="1700" dirty="0" err="1">
                <a:solidFill>
                  <a:srgbClr val="3333FF"/>
                </a:solidFill>
              </a:rPr>
              <a:t>atm</a:t>
            </a:r>
            <a:r>
              <a:rPr lang="en-US" sz="1700" dirty="0">
                <a:solidFill>
                  <a:srgbClr val="3333FF"/>
                </a:solidFill>
              </a:rPr>
              <a:t> pressure, the temperature remains constant at 100°C until the last drop of liquid is vaporized (</a:t>
            </a:r>
            <a:r>
              <a:rPr lang="en-US" sz="1700" b="1" i="1" dirty="0">
                <a:solidFill>
                  <a:srgbClr val="3333FF"/>
                </a:solidFill>
              </a:rPr>
              <a:t>saturated vapor</a:t>
            </a:r>
            <a:r>
              <a:rPr lang="en-US" sz="1700" dirty="0">
                <a:solidFill>
                  <a:srgbClr val="3333FF"/>
                </a:solidFill>
              </a:rPr>
              <a:t>).</a:t>
            </a:r>
          </a:p>
        </p:txBody>
      </p:sp>
      <p:sp>
        <p:nvSpPr>
          <p:cNvPr id="7174" name="Rectangle 9"/>
          <p:cNvSpPr>
            <a:spLocks noChangeArrowheads="1"/>
          </p:cNvSpPr>
          <p:nvPr/>
        </p:nvSpPr>
        <p:spPr bwMode="auto">
          <a:xfrm>
            <a:off x="6500812" y="3673476"/>
            <a:ext cx="2362200" cy="1385887"/>
          </a:xfrm>
          <a:prstGeom prst="rect">
            <a:avLst/>
          </a:prstGeom>
          <a:noFill/>
          <a:ln w="9525">
            <a:noFill/>
            <a:miter lim="800000"/>
            <a:headEnd/>
            <a:tailEnd/>
          </a:ln>
        </p:spPr>
        <p:txBody>
          <a:bodyPr>
            <a:spAutoFit/>
          </a:bodyPr>
          <a:lstStyle/>
          <a:p>
            <a:pPr algn="r"/>
            <a:r>
              <a:rPr lang="en-US" sz="1700" dirty="0">
                <a:solidFill>
                  <a:srgbClr val="3333FF"/>
                </a:solidFill>
              </a:rPr>
              <a:t>As more heat is transferred, the temperature of the vapor starts to rise (</a:t>
            </a:r>
            <a:r>
              <a:rPr lang="en-US" sz="1700" b="1" i="1" dirty="0">
                <a:solidFill>
                  <a:srgbClr val="3333FF"/>
                </a:solidFill>
              </a:rPr>
              <a:t>superheated vapor</a:t>
            </a:r>
            <a:r>
              <a:rPr lang="en-US" sz="1700" dirty="0">
                <a:solidFill>
                  <a:srgbClr val="3333FF"/>
                </a:solidFill>
              </a:rPr>
              <a:t>).</a:t>
            </a:r>
          </a:p>
        </p:txBody>
      </p:sp>
      <p:pic>
        <p:nvPicPr>
          <p:cNvPr id="7175" name="Picture 13"/>
          <p:cNvPicPr>
            <a:picLocks noChangeAspect="1" noChangeArrowheads="1"/>
          </p:cNvPicPr>
          <p:nvPr/>
        </p:nvPicPr>
        <p:blipFill>
          <a:blip r:embed="rId2"/>
          <a:srcRect/>
          <a:stretch>
            <a:fillRect/>
          </a:stretch>
        </p:blipFill>
        <p:spPr bwMode="auto">
          <a:xfrm>
            <a:off x="3886200" y="206043"/>
            <a:ext cx="1828800" cy="3448050"/>
          </a:xfrm>
          <a:prstGeom prst="rect">
            <a:avLst/>
          </a:prstGeom>
          <a:noFill/>
          <a:ln w="9525">
            <a:noFill/>
            <a:miter lim="800000"/>
            <a:headEnd/>
            <a:tailEnd/>
          </a:ln>
        </p:spPr>
      </p:pic>
      <p:pic>
        <p:nvPicPr>
          <p:cNvPr id="7176" name="Picture 14"/>
          <p:cNvPicPr>
            <a:picLocks noChangeAspect="1" noChangeArrowheads="1"/>
          </p:cNvPicPr>
          <p:nvPr/>
        </p:nvPicPr>
        <p:blipFill>
          <a:blip r:embed="rId3"/>
          <a:srcRect/>
          <a:stretch>
            <a:fillRect/>
          </a:stretch>
        </p:blipFill>
        <p:spPr bwMode="auto">
          <a:xfrm>
            <a:off x="381000" y="190389"/>
            <a:ext cx="2924175" cy="3419475"/>
          </a:xfrm>
          <a:prstGeom prst="rect">
            <a:avLst/>
          </a:prstGeom>
          <a:noFill/>
          <a:ln w="9525">
            <a:noFill/>
            <a:miter lim="800000"/>
            <a:headEnd/>
            <a:tailEnd/>
          </a:ln>
        </p:spPr>
      </p:pic>
      <p:pic>
        <p:nvPicPr>
          <p:cNvPr id="7177" name="Picture 15"/>
          <p:cNvPicPr>
            <a:picLocks noChangeAspect="1" noChangeArrowheads="1"/>
          </p:cNvPicPr>
          <p:nvPr/>
        </p:nvPicPr>
        <p:blipFill>
          <a:blip r:embed="rId4"/>
          <a:srcRect/>
          <a:stretch>
            <a:fillRect/>
          </a:stretch>
        </p:blipFill>
        <p:spPr bwMode="auto">
          <a:xfrm>
            <a:off x="6781800" y="168829"/>
            <a:ext cx="1800225" cy="3419475"/>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5 Slayt Numarası Yer Tutucusu"/>
          <p:cNvSpPr>
            <a:spLocks noGrp="1"/>
          </p:cNvSpPr>
          <p:nvPr>
            <p:ph type="sldNum" sz="quarter" idx="12"/>
          </p:nvPr>
        </p:nvSpPr>
        <p:spPr>
          <a:noFill/>
        </p:spPr>
        <p:txBody>
          <a:bodyPr/>
          <a:lstStyle/>
          <a:p>
            <a:fld id="{E81E7E62-3034-4EED-B1D8-3C42D5F44A0C}" type="slidenum">
              <a:rPr lang="en-US" smtClean="0"/>
              <a:pPr/>
              <a:t>7</a:t>
            </a:fld>
            <a:endParaRPr lang="en-US"/>
          </a:p>
        </p:txBody>
      </p:sp>
      <p:sp>
        <p:nvSpPr>
          <p:cNvPr id="8195" name="Rectangle 5"/>
          <p:cNvSpPr>
            <a:spLocks noChangeArrowheads="1"/>
          </p:cNvSpPr>
          <p:nvPr/>
        </p:nvSpPr>
        <p:spPr bwMode="auto">
          <a:xfrm>
            <a:off x="6092825" y="5165725"/>
            <a:ext cx="2365375" cy="1311275"/>
          </a:xfrm>
          <a:prstGeom prst="rect">
            <a:avLst/>
          </a:prstGeom>
          <a:noFill/>
          <a:ln w="9525">
            <a:noFill/>
            <a:miter lim="800000"/>
            <a:headEnd/>
            <a:tailEnd/>
          </a:ln>
        </p:spPr>
        <p:txBody>
          <a:bodyPr>
            <a:spAutoFit/>
          </a:bodyPr>
          <a:lstStyle/>
          <a:p>
            <a:r>
              <a:rPr lang="en-US" sz="2000" i="1">
                <a:solidFill>
                  <a:srgbClr val="3333FF"/>
                </a:solidFill>
              </a:rPr>
              <a:t>T</a:t>
            </a:r>
            <a:r>
              <a:rPr lang="en-US" sz="2000">
                <a:solidFill>
                  <a:srgbClr val="3333FF"/>
                </a:solidFill>
              </a:rPr>
              <a:t>-</a:t>
            </a:r>
            <a:r>
              <a:rPr lang="en-US" sz="2000" i="1">
                <a:solidFill>
                  <a:srgbClr val="3333FF"/>
                </a:solidFill>
              </a:rPr>
              <a:t>v </a:t>
            </a:r>
            <a:r>
              <a:rPr lang="en-US" sz="2000">
                <a:solidFill>
                  <a:srgbClr val="3333FF"/>
                </a:solidFill>
              </a:rPr>
              <a:t>diagram for the heating process of  water at constant pressure.</a:t>
            </a:r>
          </a:p>
        </p:txBody>
      </p:sp>
      <p:sp>
        <p:nvSpPr>
          <p:cNvPr id="8196" name="Rectangle 7"/>
          <p:cNvSpPr>
            <a:spLocks noChangeArrowheads="1"/>
          </p:cNvSpPr>
          <p:nvPr/>
        </p:nvSpPr>
        <p:spPr bwMode="auto">
          <a:xfrm>
            <a:off x="533400" y="228600"/>
            <a:ext cx="8077200" cy="1465263"/>
          </a:xfrm>
          <a:prstGeom prst="rect">
            <a:avLst/>
          </a:prstGeom>
          <a:noFill/>
          <a:ln w="9525">
            <a:noFill/>
            <a:miter lim="800000"/>
            <a:headEnd/>
            <a:tailEnd/>
          </a:ln>
        </p:spPr>
        <p:txBody>
          <a:bodyPr>
            <a:spAutoFit/>
          </a:bodyPr>
          <a:lstStyle/>
          <a:p>
            <a:pPr>
              <a:lnSpc>
                <a:spcPct val="90000"/>
              </a:lnSpc>
              <a:spcBef>
                <a:spcPct val="20000"/>
              </a:spcBef>
              <a:spcAft>
                <a:spcPct val="20000"/>
              </a:spcAft>
              <a:buClr>
                <a:srgbClr val="FF0000"/>
              </a:buClr>
            </a:pPr>
            <a:r>
              <a:rPr lang="en-US" sz="2000"/>
              <a:t>If the entire process between state 1 and 5 is reversed by cooling the water while maintaining the pressure at the same value, the water will go back to state 1, retracing the same path, and in so doing, the amount of heat released will exactly match the amount of heat added during the heating process.</a:t>
            </a:r>
          </a:p>
        </p:txBody>
      </p:sp>
      <p:pic>
        <p:nvPicPr>
          <p:cNvPr id="8197" name="Picture 10"/>
          <p:cNvPicPr>
            <a:picLocks noChangeAspect="1" noChangeArrowheads="1"/>
          </p:cNvPicPr>
          <p:nvPr/>
        </p:nvPicPr>
        <p:blipFill>
          <a:blip r:embed="rId2"/>
          <a:srcRect/>
          <a:stretch>
            <a:fillRect/>
          </a:stretch>
        </p:blipFill>
        <p:spPr bwMode="auto">
          <a:xfrm>
            <a:off x="609600" y="1752600"/>
            <a:ext cx="5486400" cy="4686300"/>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5 Slayt Numarası Yer Tutucusu"/>
          <p:cNvSpPr>
            <a:spLocks noGrp="1"/>
          </p:cNvSpPr>
          <p:nvPr>
            <p:ph type="sldNum" sz="quarter" idx="12"/>
          </p:nvPr>
        </p:nvSpPr>
        <p:spPr>
          <a:noFill/>
        </p:spPr>
        <p:txBody>
          <a:bodyPr/>
          <a:lstStyle/>
          <a:p>
            <a:fld id="{4D4F316D-66C5-48E2-961B-3FE0A0936069}" type="slidenum">
              <a:rPr lang="en-US" smtClean="0"/>
              <a:pPr/>
              <a:t>8</a:t>
            </a:fld>
            <a:endParaRPr lang="en-US"/>
          </a:p>
        </p:txBody>
      </p:sp>
      <p:sp>
        <p:nvSpPr>
          <p:cNvPr id="9219" name="Rectangle 2"/>
          <p:cNvSpPr>
            <a:spLocks noGrp="1" noChangeArrowheads="1"/>
          </p:cNvSpPr>
          <p:nvPr>
            <p:ph type="title"/>
          </p:nvPr>
        </p:nvSpPr>
        <p:spPr>
          <a:xfrm>
            <a:off x="228600" y="76200"/>
            <a:ext cx="8458200" cy="533400"/>
          </a:xfrm>
        </p:spPr>
        <p:txBody>
          <a:bodyPr/>
          <a:lstStyle/>
          <a:p>
            <a:pPr eaLnBrk="1" hangingPunct="1"/>
            <a:r>
              <a:rPr lang="en-US" sz="2800" dirty="0"/>
              <a:t>Saturation Temperature and Saturation Pressure</a:t>
            </a:r>
            <a:endParaRPr lang="en-US" sz="2800" b="0" dirty="0"/>
          </a:p>
        </p:txBody>
      </p:sp>
      <p:sp>
        <p:nvSpPr>
          <p:cNvPr id="76803" name="Rectangle 3"/>
          <p:cNvSpPr>
            <a:spLocks noGrp="1" noChangeArrowheads="1"/>
          </p:cNvSpPr>
          <p:nvPr>
            <p:ph type="body" idx="1"/>
          </p:nvPr>
        </p:nvSpPr>
        <p:spPr>
          <a:xfrm>
            <a:off x="228600" y="609600"/>
            <a:ext cx="8534400" cy="1143000"/>
          </a:xfrm>
        </p:spPr>
        <p:txBody>
          <a:bodyPr/>
          <a:lstStyle/>
          <a:p>
            <a:pPr marL="0" indent="0" eaLnBrk="1" hangingPunct="1">
              <a:spcBef>
                <a:spcPct val="10000"/>
              </a:spcBef>
              <a:spcAft>
                <a:spcPct val="10000"/>
              </a:spcAft>
              <a:buFontTx/>
              <a:buNone/>
              <a:defRPr/>
            </a:pPr>
            <a:r>
              <a:rPr lang="en-US" sz="1800" dirty="0"/>
              <a:t>The temperature at which water starts boiling depends on the pressure; therefore,</a:t>
            </a:r>
            <a:r>
              <a:rPr lang="tr-TR" sz="1800" dirty="0"/>
              <a:t> </a:t>
            </a:r>
            <a:r>
              <a:rPr lang="en-US" sz="1800" dirty="0"/>
              <a:t>if the pressure is fixed, so is the boiling temperature. </a:t>
            </a:r>
          </a:p>
          <a:p>
            <a:pPr marL="0" eaLnBrk="1" hangingPunct="1">
              <a:spcBef>
                <a:spcPct val="10000"/>
              </a:spcBef>
              <a:spcAft>
                <a:spcPct val="10000"/>
              </a:spcAft>
              <a:buFontTx/>
              <a:buNone/>
              <a:defRPr/>
            </a:pPr>
            <a:r>
              <a:rPr lang="en-US" sz="1800" i="1" dirty="0">
                <a:solidFill>
                  <a:srgbClr val="7030A0"/>
                </a:solidFill>
              </a:rPr>
              <a:t>Water boils at 100</a:t>
            </a:r>
            <a:r>
              <a:rPr lang="en-US" sz="1800" i="1" dirty="0">
                <a:solidFill>
                  <a:srgbClr val="7030A0"/>
                </a:solidFill>
                <a:sym typeface="Symbol" pitchFamily="18" charset="2"/>
              </a:rPr>
              <a:t></a:t>
            </a:r>
            <a:r>
              <a:rPr lang="en-US" sz="1800" i="1" dirty="0">
                <a:solidFill>
                  <a:srgbClr val="7030A0"/>
                </a:solidFill>
              </a:rPr>
              <a:t>C at 1 </a:t>
            </a:r>
            <a:r>
              <a:rPr lang="en-US" sz="1800" i="1" dirty="0" err="1">
                <a:solidFill>
                  <a:srgbClr val="7030A0"/>
                </a:solidFill>
              </a:rPr>
              <a:t>atm</a:t>
            </a:r>
            <a:r>
              <a:rPr lang="en-US" sz="1800" i="1" dirty="0">
                <a:solidFill>
                  <a:srgbClr val="7030A0"/>
                </a:solidFill>
              </a:rPr>
              <a:t> pressure.</a:t>
            </a:r>
          </a:p>
        </p:txBody>
      </p:sp>
      <p:sp>
        <p:nvSpPr>
          <p:cNvPr id="9221" name="Rectangle 5"/>
          <p:cNvSpPr>
            <a:spLocks noChangeArrowheads="1"/>
          </p:cNvSpPr>
          <p:nvPr/>
        </p:nvSpPr>
        <p:spPr bwMode="auto">
          <a:xfrm>
            <a:off x="3886200" y="4691063"/>
            <a:ext cx="1905000" cy="2014537"/>
          </a:xfrm>
          <a:prstGeom prst="rect">
            <a:avLst/>
          </a:prstGeom>
          <a:noFill/>
          <a:ln w="9525">
            <a:noFill/>
            <a:miter lim="800000"/>
            <a:headEnd/>
            <a:tailEnd/>
          </a:ln>
        </p:spPr>
        <p:txBody>
          <a:bodyPr>
            <a:spAutoFit/>
          </a:bodyPr>
          <a:lstStyle/>
          <a:p>
            <a:r>
              <a:rPr lang="en-US">
                <a:solidFill>
                  <a:srgbClr val="3333FF"/>
                </a:solidFill>
              </a:rPr>
              <a:t>The liquid–vapor saturation curve of a pure substance (numerical values are for water).</a:t>
            </a:r>
          </a:p>
        </p:txBody>
      </p:sp>
      <p:pic>
        <p:nvPicPr>
          <p:cNvPr id="9222" name="Picture 11"/>
          <p:cNvPicPr>
            <a:picLocks noChangeAspect="1" noChangeArrowheads="1"/>
          </p:cNvPicPr>
          <p:nvPr/>
        </p:nvPicPr>
        <p:blipFill>
          <a:blip r:embed="rId2"/>
          <a:srcRect/>
          <a:stretch>
            <a:fillRect/>
          </a:stretch>
        </p:blipFill>
        <p:spPr bwMode="auto">
          <a:xfrm>
            <a:off x="228600" y="3333750"/>
            <a:ext cx="3686175" cy="3371850"/>
          </a:xfrm>
          <a:prstGeom prst="rect">
            <a:avLst/>
          </a:prstGeom>
          <a:noFill/>
          <a:ln w="9525">
            <a:noFill/>
            <a:miter lim="800000"/>
            <a:headEnd/>
            <a:tailEnd/>
          </a:ln>
        </p:spPr>
      </p:pic>
      <p:sp>
        <p:nvSpPr>
          <p:cNvPr id="9223" name="10 Dikdörtgen"/>
          <p:cNvSpPr>
            <a:spLocks noChangeArrowheads="1"/>
          </p:cNvSpPr>
          <p:nvPr/>
        </p:nvSpPr>
        <p:spPr bwMode="auto">
          <a:xfrm>
            <a:off x="228600" y="1600200"/>
            <a:ext cx="5410200" cy="1754188"/>
          </a:xfrm>
          <a:prstGeom prst="rect">
            <a:avLst/>
          </a:prstGeom>
          <a:noFill/>
          <a:ln w="9525">
            <a:noFill/>
            <a:miter lim="800000"/>
            <a:headEnd/>
            <a:tailEnd/>
          </a:ln>
        </p:spPr>
        <p:txBody>
          <a:bodyPr>
            <a:spAutoFit/>
          </a:bodyPr>
          <a:lstStyle/>
          <a:p>
            <a:r>
              <a:rPr lang="en-US" b="1">
                <a:solidFill>
                  <a:srgbClr val="CC00CC"/>
                </a:solidFill>
              </a:rPr>
              <a:t>Saturation temperature </a:t>
            </a:r>
            <a:r>
              <a:rPr lang="en-US" b="1" i="1">
                <a:solidFill>
                  <a:srgbClr val="CC00CC"/>
                </a:solidFill>
              </a:rPr>
              <a:t>T</a:t>
            </a:r>
            <a:r>
              <a:rPr lang="en-US" b="1" baseline="-25000">
                <a:solidFill>
                  <a:srgbClr val="CC00CC"/>
                </a:solidFill>
              </a:rPr>
              <a:t>sat</a:t>
            </a:r>
            <a:r>
              <a:rPr lang="en-US"/>
              <a:t>: The temperature at which a pure substance changes phase at a given pressure</a:t>
            </a:r>
            <a:r>
              <a:rPr lang="tr-TR"/>
              <a:t>.</a:t>
            </a:r>
            <a:r>
              <a:rPr lang="en-US"/>
              <a:t> </a:t>
            </a:r>
            <a:endParaRPr lang="tr-TR"/>
          </a:p>
          <a:p>
            <a:r>
              <a:rPr lang="en-US" b="1">
                <a:solidFill>
                  <a:srgbClr val="CC00CC"/>
                </a:solidFill>
              </a:rPr>
              <a:t>Saturation pressure </a:t>
            </a:r>
            <a:r>
              <a:rPr lang="en-US" b="1" i="1">
                <a:solidFill>
                  <a:srgbClr val="CC00CC"/>
                </a:solidFill>
              </a:rPr>
              <a:t>P</a:t>
            </a:r>
            <a:r>
              <a:rPr lang="en-US" b="1" baseline="-25000">
                <a:solidFill>
                  <a:srgbClr val="CC00CC"/>
                </a:solidFill>
              </a:rPr>
              <a:t>sat</a:t>
            </a:r>
            <a:r>
              <a:rPr lang="en-US"/>
              <a:t>: The pressure at which a pure substance changes phase at a given temperature.</a:t>
            </a:r>
            <a:endParaRPr lang="tr-TR"/>
          </a:p>
        </p:txBody>
      </p:sp>
      <p:pic>
        <p:nvPicPr>
          <p:cNvPr id="9224" name="Picture 12"/>
          <p:cNvPicPr>
            <a:picLocks noChangeAspect="1" noChangeArrowheads="1"/>
          </p:cNvPicPr>
          <p:nvPr/>
        </p:nvPicPr>
        <p:blipFill>
          <a:blip r:embed="rId3"/>
          <a:srcRect/>
          <a:stretch>
            <a:fillRect/>
          </a:stretch>
        </p:blipFill>
        <p:spPr bwMode="auto">
          <a:xfrm>
            <a:off x="5781675" y="1371600"/>
            <a:ext cx="3209925" cy="5324475"/>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5 Slayt Numarası Yer Tutucusu"/>
          <p:cNvSpPr>
            <a:spLocks noGrp="1"/>
          </p:cNvSpPr>
          <p:nvPr>
            <p:ph type="sldNum" sz="quarter" idx="12"/>
          </p:nvPr>
        </p:nvSpPr>
        <p:spPr>
          <a:noFill/>
        </p:spPr>
        <p:txBody>
          <a:bodyPr/>
          <a:lstStyle/>
          <a:p>
            <a:fld id="{E60832F6-1473-4A82-A858-4B927E7B3BF1}" type="slidenum">
              <a:rPr lang="en-US" smtClean="0"/>
              <a:pPr/>
              <a:t>9</a:t>
            </a:fld>
            <a:endParaRPr lang="en-US"/>
          </a:p>
        </p:txBody>
      </p:sp>
      <p:sp>
        <p:nvSpPr>
          <p:cNvPr id="10243" name="Rectangle 3"/>
          <p:cNvSpPr>
            <a:spLocks noGrp="1" noChangeArrowheads="1"/>
          </p:cNvSpPr>
          <p:nvPr>
            <p:ph type="body" idx="1"/>
          </p:nvPr>
        </p:nvSpPr>
        <p:spPr>
          <a:xfrm>
            <a:off x="152400" y="381000"/>
            <a:ext cx="4800600" cy="6172200"/>
          </a:xfrm>
        </p:spPr>
        <p:txBody>
          <a:bodyPr/>
          <a:lstStyle/>
          <a:p>
            <a:pPr eaLnBrk="1" hangingPunct="1"/>
            <a:r>
              <a:rPr lang="en-US" sz="1800" b="1">
                <a:solidFill>
                  <a:srgbClr val="CC00CC"/>
                </a:solidFill>
              </a:rPr>
              <a:t>Latent heat</a:t>
            </a:r>
            <a:r>
              <a:rPr lang="en-US" sz="1800"/>
              <a:t>: The amount of energy absorbed or released during a phase-change process. </a:t>
            </a:r>
          </a:p>
          <a:p>
            <a:pPr eaLnBrk="1" hangingPunct="1"/>
            <a:r>
              <a:rPr lang="en-US" sz="1800" b="1">
                <a:solidFill>
                  <a:srgbClr val="CC00CC"/>
                </a:solidFill>
              </a:rPr>
              <a:t>Latent heat of fusion</a:t>
            </a:r>
            <a:r>
              <a:rPr lang="en-US" sz="1800"/>
              <a:t>: The amount of energy absorbed during melting. It is equivalent to the amount of energy released during freezing. </a:t>
            </a:r>
          </a:p>
          <a:p>
            <a:pPr eaLnBrk="1" hangingPunct="1"/>
            <a:r>
              <a:rPr lang="en-US" sz="1800" b="1">
                <a:solidFill>
                  <a:srgbClr val="CC00CC"/>
                </a:solidFill>
              </a:rPr>
              <a:t>Latent heat of vaporization</a:t>
            </a:r>
            <a:r>
              <a:rPr lang="en-US" sz="1800" b="1"/>
              <a:t>: </a:t>
            </a:r>
            <a:r>
              <a:rPr lang="en-US" sz="1800"/>
              <a:t>The amount of energy absorbed during vaporization and it is equivalent to the energy released during condensation.</a:t>
            </a:r>
          </a:p>
          <a:p>
            <a:pPr eaLnBrk="1" hangingPunct="1"/>
            <a:r>
              <a:rPr lang="en-US" sz="1800"/>
              <a:t>The magnitudes of the latent heats depend on the temperature or pressure at which the phase change occurs.</a:t>
            </a:r>
          </a:p>
          <a:p>
            <a:pPr eaLnBrk="1" hangingPunct="1"/>
            <a:r>
              <a:rPr lang="en-US" sz="1800">
                <a:solidFill>
                  <a:srgbClr val="3333FF"/>
                </a:solidFill>
              </a:rPr>
              <a:t>At 1 atm pressure, the latent heat of fusion of water is 333.7 kJ/kg and the latent heat of vaporization is 2256.5 kJ/kg.</a:t>
            </a:r>
          </a:p>
          <a:p>
            <a:pPr eaLnBrk="1" hangingPunct="1"/>
            <a:r>
              <a:rPr lang="en-US" sz="1800"/>
              <a:t>The atmospheric pressure, and thus the boiling temperature of water, decreases with elevation.</a:t>
            </a:r>
          </a:p>
        </p:txBody>
      </p:sp>
      <p:pic>
        <p:nvPicPr>
          <p:cNvPr id="10244" name="Picture 8"/>
          <p:cNvPicPr>
            <a:picLocks noChangeAspect="1" noChangeArrowheads="1"/>
          </p:cNvPicPr>
          <p:nvPr/>
        </p:nvPicPr>
        <p:blipFill>
          <a:blip r:embed="rId2"/>
          <a:srcRect/>
          <a:stretch>
            <a:fillRect/>
          </a:stretch>
        </p:blipFill>
        <p:spPr bwMode="auto">
          <a:xfrm>
            <a:off x="5138738" y="457200"/>
            <a:ext cx="3852862" cy="4267200"/>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is Teması">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2232</TotalTime>
  <Words>2334</Words>
  <Application>Microsoft Office PowerPoint</Application>
  <PresentationFormat>On-screen Show (4:3)</PresentationFormat>
  <Paragraphs>236</Paragraphs>
  <Slides>57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57</vt:i4>
      </vt:variant>
    </vt:vector>
  </HeadingPairs>
  <TitlesOfParts>
    <vt:vector size="61" baseType="lpstr">
      <vt:lpstr>Arial</vt:lpstr>
      <vt:lpstr>Times New Roman</vt:lpstr>
      <vt:lpstr>Wingdings</vt:lpstr>
      <vt:lpstr>Default Design</vt:lpstr>
      <vt:lpstr>PowerPoint Presentation</vt:lpstr>
      <vt:lpstr>PowerPoint Presentation</vt:lpstr>
      <vt:lpstr>PURE SUBSTANCE</vt:lpstr>
      <vt:lpstr>PHASES OF A PURE SUBSTANCE</vt:lpstr>
      <vt:lpstr>PHASE-CHANGE PROCESSES OF PURE SUBSTANCES</vt:lpstr>
      <vt:lpstr>PowerPoint Presentation</vt:lpstr>
      <vt:lpstr>PowerPoint Presentation</vt:lpstr>
      <vt:lpstr>Saturation Temperature and Saturation Pressure</vt:lpstr>
      <vt:lpstr>PowerPoint Presentation</vt:lpstr>
      <vt:lpstr>Some Consequences of Tsat and Psat Dependence</vt:lpstr>
      <vt:lpstr>PowerPoint Presentation</vt:lpstr>
      <vt:lpstr>PowerPoint Presentation</vt:lpstr>
      <vt:lpstr>PROPERTY DIAGRAMS FOR PHASE-CHANGE PROCESSES</vt:lpstr>
      <vt:lpstr>PowerPoint Presentation</vt:lpstr>
      <vt:lpstr>PowerPoint Presentation</vt:lpstr>
      <vt:lpstr>PowerPoint Presentation</vt:lpstr>
      <vt:lpstr>PowerPoint Presentation</vt:lpstr>
      <vt:lpstr>Extending the Diagrams to Include the Solid Phase</vt:lpstr>
      <vt:lpstr>PowerPoint Presentation</vt:lpstr>
      <vt:lpstr>PowerPoint Presentation</vt:lpstr>
      <vt:lpstr>PowerPoint Presentation</vt:lpstr>
      <vt:lpstr>PROPERTY TABLES</vt:lpstr>
      <vt:lpstr>Saturated Liquid and Saturated Vapor States</vt:lpstr>
      <vt:lpstr>PowerPoint Presentation</vt:lpstr>
      <vt:lpstr>PowerPoint Presentation</vt:lpstr>
      <vt:lpstr>PowerPoint Presentation</vt:lpstr>
      <vt:lpstr>PowerPoint Presentation</vt:lpstr>
      <vt:lpstr>PowerPoint Presentation</vt:lpstr>
      <vt:lpstr>Saturated Liquid–Vapor Mixture</vt:lpstr>
      <vt:lpstr>PowerPoint Presentation</vt:lpstr>
      <vt:lpstr>PowerPoint Presentation</vt:lpstr>
      <vt:lpstr>PowerPoint Presentation</vt:lpstr>
      <vt:lpstr>PowerPoint Presentation</vt:lpstr>
      <vt:lpstr>Superheated Vapor</vt:lpstr>
      <vt:lpstr>PowerPoint Presentation</vt:lpstr>
      <vt:lpstr>PowerPoint Presentation</vt:lpstr>
      <vt:lpstr>Compressed Liquid</vt:lpstr>
      <vt:lpstr>PowerPoint Presentation</vt:lpstr>
      <vt:lpstr>Reference State and Reference Values</vt:lpstr>
      <vt:lpstr>THE IDEAL-GAS EQUATION OF STATE</vt:lpstr>
      <vt:lpstr>PowerPoint Presentation</vt:lpstr>
      <vt:lpstr>PowerPoint Presentation</vt:lpstr>
      <vt:lpstr>Is Water Vapor an Ideal Gas?</vt:lpstr>
      <vt:lpstr>COMPRESSIBILITY FACTOR—A MEASURE OF DEVIATION FROM IDEAL-GAS BEHAVIOR</vt:lpstr>
      <vt:lpstr>PowerPoint Presentation</vt:lpstr>
      <vt:lpstr>PowerPoint Presentation</vt:lpstr>
      <vt:lpstr>PowerPoint Presentation</vt:lpstr>
      <vt:lpstr>PowerPoint Presentation</vt:lpstr>
      <vt:lpstr>PowerPoint Presentation</vt:lpstr>
      <vt:lpstr>OTHER EQUATIONS OF STATE</vt:lpstr>
      <vt:lpstr>PowerPoint Presentation</vt:lpstr>
      <vt:lpstr>PowerPoint Presentation</vt:lpstr>
      <vt:lpstr>PowerPoint Presentation</vt:lpstr>
      <vt:lpstr>PowerPoint Presentation</vt:lpstr>
      <vt:lpstr>PowerPoint Presentation</vt:lpstr>
      <vt:lpstr>PowerPoint Presentation</vt:lpstr>
      <vt:lpstr>Summary</vt:lpstr>
    </vt:vector>
  </TitlesOfParts>
  <Company>DC-UOIT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INTRODUCTION AND BASIC CONCEPTS</dc:title>
  <dc:creator>WinXP Tablet</dc:creator>
  <cp:lastModifiedBy>NOR KAMILAH BINTI SA   AT</cp:lastModifiedBy>
  <cp:revision>501</cp:revision>
  <cp:lastPrinted>2018-03-06T04:05:01Z</cp:lastPrinted>
  <dcterms:created xsi:type="dcterms:W3CDTF">2007-03-22T19:44:56Z</dcterms:created>
  <dcterms:modified xsi:type="dcterms:W3CDTF">2021-04-27T01:55:23Z</dcterms:modified>
</cp:coreProperties>
</file>